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58" r:id="rId5"/>
    <p:sldMasterId id="2147483668" r:id="rId6"/>
  </p:sldMasterIdLst>
  <p:notesMasterIdLst>
    <p:notesMasterId r:id="rId20"/>
  </p:notesMasterIdLst>
  <p:handoutMasterIdLst>
    <p:handoutMasterId r:id="rId21"/>
  </p:handoutMasterIdLst>
  <p:sldIdLst>
    <p:sldId id="279" r:id="rId7"/>
    <p:sldId id="280" r:id="rId8"/>
    <p:sldId id="281" r:id="rId9"/>
    <p:sldId id="282" r:id="rId10"/>
    <p:sldId id="291" r:id="rId11"/>
    <p:sldId id="283" r:id="rId12"/>
    <p:sldId id="285" r:id="rId13"/>
    <p:sldId id="286" r:id="rId14"/>
    <p:sldId id="292" r:id="rId15"/>
    <p:sldId id="288" r:id="rId16"/>
    <p:sldId id="289" r:id="rId17"/>
    <p:sldId id="290"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B59"/>
    <a:srgbClr val="BC2C77"/>
    <a:srgbClr val="502A75"/>
    <a:srgbClr val="F27029"/>
    <a:srgbClr val="226491"/>
    <a:srgbClr val="704C99"/>
    <a:srgbClr val="767A7D"/>
    <a:srgbClr val="197261"/>
    <a:srgbClr val="76B5AD"/>
    <a:srgbClr val="EFE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3792" autoAdjust="0"/>
  </p:normalViewPr>
  <p:slideViewPr>
    <p:cSldViewPr snapToGrid="0" snapToObjects="1">
      <p:cViewPr varScale="1">
        <p:scale>
          <a:sx n="66" d="100"/>
          <a:sy n="66" d="100"/>
        </p:scale>
        <p:origin x="44" y="5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2" d="100"/>
          <a:sy n="142" d="100"/>
        </p:scale>
        <p:origin x="42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 Min Ahn" userId="93e17e2a-6e57-4c98-ae33-20c43da84942" providerId="ADAL" clId="{C0B4D332-04F9-41DF-A3F6-E1C3BD262D71}"/>
    <pc:docChg chg="modSld">
      <pc:chgData name="Su Min Ahn" userId="93e17e2a-6e57-4c98-ae33-20c43da84942" providerId="ADAL" clId="{C0B4D332-04F9-41DF-A3F6-E1C3BD262D71}" dt="2021-06-23T21:55:37.975" v="3" actId="20577"/>
      <pc:docMkLst>
        <pc:docMk/>
      </pc:docMkLst>
      <pc:sldChg chg="modNotesTx">
        <pc:chgData name="Su Min Ahn" userId="93e17e2a-6e57-4c98-ae33-20c43da84942" providerId="ADAL" clId="{C0B4D332-04F9-41DF-A3F6-E1C3BD262D71}" dt="2021-06-23T21:54:24.197" v="0" actId="20577"/>
        <pc:sldMkLst>
          <pc:docMk/>
          <pc:sldMk cId="3450544311" sldId="280"/>
        </pc:sldMkLst>
      </pc:sldChg>
      <pc:sldChg chg="modNotesTx">
        <pc:chgData name="Su Min Ahn" userId="93e17e2a-6e57-4c98-ae33-20c43da84942" providerId="ADAL" clId="{C0B4D332-04F9-41DF-A3F6-E1C3BD262D71}" dt="2021-06-23T21:54:45.365" v="1" actId="20577"/>
        <pc:sldMkLst>
          <pc:docMk/>
          <pc:sldMk cId="3087265077" sldId="282"/>
        </pc:sldMkLst>
      </pc:sldChg>
      <pc:sldChg chg="modNotesTx">
        <pc:chgData name="Su Min Ahn" userId="93e17e2a-6e57-4c98-ae33-20c43da84942" providerId="ADAL" clId="{C0B4D332-04F9-41DF-A3F6-E1C3BD262D71}" dt="2021-06-23T21:55:08.285" v="2" actId="20577"/>
        <pc:sldMkLst>
          <pc:docMk/>
          <pc:sldMk cId="2111774172" sldId="288"/>
        </pc:sldMkLst>
      </pc:sldChg>
      <pc:sldChg chg="modNotesTx">
        <pc:chgData name="Su Min Ahn" userId="93e17e2a-6e57-4c98-ae33-20c43da84942" providerId="ADAL" clId="{C0B4D332-04F9-41DF-A3F6-E1C3BD262D71}" dt="2021-06-23T21:55:37.975" v="3" actId="20577"/>
        <pc:sldMkLst>
          <pc:docMk/>
          <pc:sldMk cId="2680786973"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53E3B4-5DA2-3C43-A33B-E6C8C84F07B3}" type="datetimeFigureOut">
              <a:rPr lang="en-US" smtClean="0"/>
              <a:t>6/24/2021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A46D6-6325-6C4D-B8DF-9F9B0CA0842E}" type="slidenum">
              <a:rPr lang="en-US" smtClean="0"/>
              <a:t>‹#›</a:t>
            </a:fld>
            <a:endParaRPr lang="en-US"/>
          </a:p>
        </p:txBody>
      </p:sp>
    </p:spTree>
    <p:extLst>
      <p:ext uri="{BB962C8B-B14F-4D97-AF65-F5344CB8AC3E}">
        <p14:creationId xmlns:p14="http://schemas.microsoft.com/office/powerpoint/2010/main" val="2875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C309-0977-4546-A42C-5BE5F71F0A2E}"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D577E-8EB4-6743-B6CE-E1AA51161B13}" type="slidenum">
              <a:rPr lang="en-US" smtClean="0"/>
              <a:t>‹#›</a:t>
            </a:fld>
            <a:endParaRPr lang="en-US"/>
          </a:p>
        </p:txBody>
      </p:sp>
    </p:spTree>
    <p:extLst>
      <p:ext uri="{BB962C8B-B14F-4D97-AF65-F5344CB8AC3E}">
        <p14:creationId xmlns:p14="http://schemas.microsoft.com/office/powerpoint/2010/main" val="36073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8D577E-8EB4-6743-B6CE-E1AA51161B13}" type="slidenum">
              <a:rPr lang="en-US" smtClean="0"/>
              <a:t>1</a:t>
            </a:fld>
            <a:endParaRPr lang="en-US"/>
          </a:p>
        </p:txBody>
      </p:sp>
    </p:spTree>
    <p:extLst>
      <p:ext uri="{BB962C8B-B14F-4D97-AF65-F5344CB8AC3E}">
        <p14:creationId xmlns:p14="http://schemas.microsoft.com/office/powerpoint/2010/main" val="236753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2</a:t>
            </a:fld>
            <a:endParaRPr lang="en-US"/>
          </a:p>
        </p:txBody>
      </p:sp>
    </p:spTree>
    <p:extLst>
      <p:ext uri="{BB962C8B-B14F-4D97-AF65-F5344CB8AC3E}">
        <p14:creationId xmlns:p14="http://schemas.microsoft.com/office/powerpoint/2010/main" val="105757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4</a:t>
            </a:fld>
            <a:endParaRPr lang="en-US"/>
          </a:p>
        </p:txBody>
      </p:sp>
    </p:spTree>
    <p:extLst>
      <p:ext uri="{BB962C8B-B14F-4D97-AF65-F5344CB8AC3E}">
        <p14:creationId xmlns:p14="http://schemas.microsoft.com/office/powerpoint/2010/main" val="56244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7</a:t>
            </a:fld>
            <a:endParaRPr lang="en-US"/>
          </a:p>
        </p:txBody>
      </p:sp>
    </p:spTree>
    <p:extLst>
      <p:ext uri="{BB962C8B-B14F-4D97-AF65-F5344CB8AC3E}">
        <p14:creationId xmlns:p14="http://schemas.microsoft.com/office/powerpoint/2010/main" val="328828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10</a:t>
            </a:fld>
            <a:endParaRPr lang="en-US"/>
          </a:p>
        </p:txBody>
      </p:sp>
    </p:spTree>
    <p:extLst>
      <p:ext uri="{BB962C8B-B14F-4D97-AF65-F5344CB8AC3E}">
        <p14:creationId xmlns:p14="http://schemas.microsoft.com/office/powerpoint/2010/main" val="324890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D577E-8EB4-6743-B6CE-E1AA51161B13}" type="slidenum">
              <a:rPr lang="en-US" smtClean="0"/>
              <a:t>12</a:t>
            </a:fld>
            <a:endParaRPr lang="en-US"/>
          </a:p>
        </p:txBody>
      </p:sp>
    </p:spTree>
    <p:extLst>
      <p:ext uri="{BB962C8B-B14F-4D97-AF65-F5344CB8AC3E}">
        <p14:creationId xmlns:p14="http://schemas.microsoft.com/office/powerpoint/2010/main" val="413213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06ABEB-877E-AD4C-8350-675B32AFA282}"/>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BD2D782-C0BA-D145-96A7-1A04FC515D81}"/>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6334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Content Placeholder 7">
            <a:extLst>
              <a:ext uri="{FF2B5EF4-FFF2-40B4-BE49-F238E27FC236}">
                <a16:creationId xmlns:a16="http://schemas.microsoft.com/office/drawing/2014/main" id="{7EA1C7B9-F0BD-1F41-83FF-3E8F8E697106}"/>
              </a:ext>
            </a:extLst>
          </p:cNvPr>
          <p:cNvSpPr>
            <a:spLocks noGrp="1"/>
          </p:cNvSpPr>
          <p:nvPr>
            <p:ph sz="quarter" idx="11"/>
          </p:nvPr>
        </p:nvSpPr>
        <p:spPr>
          <a:xfrm>
            <a:off x="6623538" y="1160340"/>
            <a:ext cx="5462710" cy="4537319"/>
          </a:xfrm>
          <a:prstGeom prst="rect">
            <a:avLst/>
          </a:prstGeom>
        </p:spPr>
        <p:txBody>
          <a:bodyPr/>
          <a:lstStyle/>
          <a:p>
            <a:pPr lvl="0"/>
            <a:endParaRPr lang="en-US" dirty="0"/>
          </a:p>
        </p:txBody>
      </p:sp>
      <p:sp>
        <p:nvSpPr>
          <p:cNvPr id="9" name="Title 1">
            <a:extLst>
              <a:ext uri="{FF2B5EF4-FFF2-40B4-BE49-F238E27FC236}">
                <a16:creationId xmlns:a16="http://schemas.microsoft.com/office/drawing/2014/main" id="{99660DDA-B6D8-1741-A1C9-4E50F85E5289}"/>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BC2C77"/>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C6456765-D823-5042-BC67-FDD201A84C6E}"/>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8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9" name="Title 1">
            <a:extLst>
              <a:ext uri="{FF2B5EF4-FFF2-40B4-BE49-F238E27FC236}">
                <a16:creationId xmlns:a16="http://schemas.microsoft.com/office/drawing/2014/main" id="{99660DDA-B6D8-1741-A1C9-4E50F85E5289}"/>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BC2C77"/>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4" name="Picture 3" descr="A picture containing table&#10;&#10;Description automatically generated">
            <a:extLst>
              <a:ext uri="{FF2B5EF4-FFF2-40B4-BE49-F238E27FC236}">
                <a16:creationId xmlns:a16="http://schemas.microsoft.com/office/drawing/2014/main" id="{1F6C4E3B-44C6-2B44-AFB1-00EEAD274E63}"/>
              </a:ext>
            </a:extLst>
          </p:cNvPr>
          <p:cNvPicPr>
            <a:picLocks noChangeAspect="1"/>
          </p:cNvPicPr>
          <p:nvPr userDrawn="1"/>
        </p:nvPicPr>
        <p:blipFill>
          <a:blip r:embed="rId3"/>
          <a:stretch>
            <a:fillRect/>
          </a:stretch>
        </p:blipFill>
        <p:spPr>
          <a:xfrm>
            <a:off x="-28034" y="0"/>
            <a:ext cx="12192000" cy="6858000"/>
          </a:xfrm>
          <a:prstGeom prst="rect">
            <a:avLst/>
          </a:prstGeom>
        </p:spPr>
      </p:pic>
      <p:sp>
        <p:nvSpPr>
          <p:cNvPr id="11" name="Picture Placeholder 3">
            <a:extLst>
              <a:ext uri="{FF2B5EF4-FFF2-40B4-BE49-F238E27FC236}">
                <a16:creationId xmlns:a16="http://schemas.microsoft.com/office/drawing/2014/main" id="{385545F9-9588-4F40-991C-1FA24076A9A4}"/>
              </a:ext>
            </a:extLst>
          </p:cNvPr>
          <p:cNvSpPr>
            <a:spLocks noGrp="1"/>
          </p:cNvSpPr>
          <p:nvPr>
            <p:ph type="pic" sz="quarter" idx="11"/>
          </p:nvPr>
        </p:nvSpPr>
        <p:spPr>
          <a:xfrm>
            <a:off x="7266214" y="0"/>
            <a:ext cx="4925786" cy="341312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12" name="Picture Placeholder 3">
            <a:extLst>
              <a:ext uri="{FF2B5EF4-FFF2-40B4-BE49-F238E27FC236}">
                <a16:creationId xmlns:a16="http://schemas.microsoft.com/office/drawing/2014/main" id="{31274D80-2F89-E24C-B10A-8C7EB8757B30}"/>
              </a:ext>
            </a:extLst>
          </p:cNvPr>
          <p:cNvSpPr>
            <a:spLocks noGrp="1"/>
          </p:cNvSpPr>
          <p:nvPr>
            <p:ph type="pic" sz="quarter" idx="12"/>
          </p:nvPr>
        </p:nvSpPr>
        <p:spPr>
          <a:xfrm>
            <a:off x="7266214" y="3413125"/>
            <a:ext cx="4925786" cy="3444875"/>
          </a:xfrm>
          <a:prstGeom prst="rect">
            <a:avLst/>
          </a:prstGeom>
          <a:solidFill>
            <a:schemeClr val="bg2"/>
          </a:solidFill>
        </p:spPr>
        <p:txBody>
          <a:bodyPr/>
          <a:lstStyle>
            <a:lvl1pPr>
              <a:defRPr>
                <a:latin typeface="Century Gothic" charset="0"/>
                <a:ea typeface="Century Gothic" charset="0"/>
                <a:cs typeface="Century Gothic" charset="0"/>
              </a:defRPr>
            </a:lvl1pPr>
          </a:lstStyle>
          <a:p>
            <a:endParaRPr lang="en-US" dirty="0"/>
          </a:p>
        </p:txBody>
      </p:sp>
      <p:sp>
        <p:nvSpPr>
          <p:cNvPr id="14" name="Slide Number Placeholder 3">
            <a:extLst>
              <a:ext uri="{FF2B5EF4-FFF2-40B4-BE49-F238E27FC236}">
                <a16:creationId xmlns:a16="http://schemas.microsoft.com/office/drawing/2014/main" id="{7E6BAC3A-84DE-644E-B412-76A56C0F34EF}"/>
              </a:ext>
            </a:extLst>
          </p:cNvPr>
          <p:cNvSpPr txBox="1">
            <a:spLocks/>
          </p:cNvSpPr>
          <p:nvPr userDrawn="1"/>
        </p:nvSpPr>
        <p:spPr>
          <a:xfrm>
            <a:off x="222222" y="6372526"/>
            <a:ext cx="2743200" cy="305683"/>
          </a:xfrm>
          <a:prstGeom prst="rect">
            <a:avLst/>
          </a:prstGeom>
        </p:spPr>
        <p:txBody>
          <a:bodyPr/>
          <a:lstStyle>
            <a:defPPr>
              <a:defRPr lang="en-US"/>
            </a:defPPr>
            <a:lvl1pPr marL="0" algn="l" defTabSz="914400" rtl="0" eaLnBrk="1" latinLnBrk="0" hangingPunct="1">
              <a:defRPr sz="1200" b="1" i="0" kern="1200">
                <a:solidFill>
                  <a:srgbClr val="F27029"/>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E6270-9AE5-AA4F-88AC-3EA1BBB1A427}" type="slidenum">
              <a:rPr lang="en-US" smtClean="0"/>
              <a:pPr/>
              <a:t>‹#›</a:t>
            </a:fld>
            <a:endParaRPr lang="en-US" dirty="0"/>
          </a:p>
        </p:txBody>
      </p:sp>
      <p:sp>
        <p:nvSpPr>
          <p:cNvPr id="17" name="Text Placeholder 2">
            <a:extLst>
              <a:ext uri="{FF2B5EF4-FFF2-40B4-BE49-F238E27FC236}">
                <a16:creationId xmlns:a16="http://schemas.microsoft.com/office/drawing/2014/main" id="{6E7B03DD-C666-694B-A170-C5D9A939633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58133859-3917-454B-9CF4-BB5C4FFAA310}"/>
              </a:ext>
            </a:extLst>
          </p:cNvPr>
          <p:cNvSpPr>
            <a:spLocks noGrp="1"/>
          </p:cNvSpPr>
          <p:nvPr>
            <p:ph type="body" idx="13"/>
          </p:nvPr>
        </p:nvSpPr>
        <p:spPr>
          <a:xfrm>
            <a:off x="1432352" y="2268416"/>
            <a:ext cx="4149582" cy="1500187"/>
          </a:xfrm>
          <a:prstGeom prst="rect">
            <a:avLst/>
          </a:prstGeom>
        </p:spPr>
        <p:txBody>
          <a:bodyPr/>
          <a:lstStyle>
            <a:lvl1pPr marL="0" indent="0" algn="l">
              <a:buNone/>
              <a:defRPr sz="4000" b="1" i="0">
                <a:solidFill>
                  <a:srgbClr val="BC2C7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0438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B493AAF-E994-0647-9B0C-4B55C2B2B6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435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82E606-6756-1848-8553-122F948A9649}"/>
              </a:ext>
            </a:extLst>
          </p:cNvPr>
          <p:cNvPicPr>
            <a:picLocks noChangeAspect="1"/>
          </p:cNvPicPr>
          <p:nvPr userDrawn="1"/>
        </p:nvPicPr>
        <p:blipFill>
          <a:blip r:embed="rId2"/>
          <a:stretch>
            <a:fillRect/>
          </a:stretch>
        </p:blipFill>
        <p:spPr>
          <a:xfrm>
            <a:off x="0" y="-18738"/>
            <a:ext cx="12192000" cy="6858000"/>
          </a:xfrm>
          <a:prstGeom prst="rect">
            <a:avLst/>
          </a:prstGeom>
        </p:spPr>
      </p:pic>
      <p:sp>
        <p:nvSpPr>
          <p:cNvPr id="5" name="Title 1">
            <a:extLst>
              <a:ext uri="{FF2B5EF4-FFF2-40B4-BE49-F238E27FC236}">
                <a16:creationId xmlns:a16="http://schemas.microsoft.com/office/drawing/2014/main" id="{6812A771-8DA6-DF41-A9AD-3E8A5A15630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339E609E-A62E-914B-B079-52ED2F3B893C}"/>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1054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231F78D-A5DF-714D-9414-3F2DC23622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926CA87-2AD2-A44C-B872-49C8C57CE24D}"/>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8" name="Text Placeholder 2">
            <a:extLst>
              <a:ext uri="{FF2B5EF4-FFF2-40B4-BE49-F238E27FC236}">
                <a16:creationId xmlns:a16="http://schemas.microsoft.com/office/drawing/2014/main" id="{0539F1DD-5C7A-C444-BB13-64E53A9922E7}"/>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108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B1795A3-3A6C-0F47-944C-11F20465B8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D4F712D-905E-1F44-AEDB-666744001C39}"/>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1B2C2B33-95B3-5A40-B5C6-9AFA4F9E0410}"/>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69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4E2AD15-C55A-2440-9FB7-5FC6B97123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78B64AB-3CE2-7748-8401-573126903D16}"/>
              </a:ext>
            </a:extLst>
          </p:cNvPr>
          <p:cNvSpPr>
            <a:spLocks noGrp="1"/>
          </p:cNvSpPr>
          <p:nvPr>
            <p:ph type="title" hasCustomPrompt="1"/>
          </p:nvPr>
        </p:nvSpPr>
        <p:spPr>
          <a:xfrm>
            <a:off x="831850" y="1313411"/>
            <a:ext cx="10515600" cy="1845964"/>
          </a:xfrm>
          <a:prstGeom prst="rect">
            <a:avLst/>
          </a:prstGeom>
        </p:spPr>
        <p:txBody>
          <a:bodyPr anchor="b">
            <a:noAutofit/>
          </a:bodyPr>
          <a:lstStyle>
            <a:lvl1pPr algn="ctr">
              <a:defRPr sz="8800" b="1" i="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6" name="Text Placeholder 2">
            <a:extLst>
              <a:ext uri="{FF2B5EF4-FFF2-40B4-BE49-F238E27FC236}">
                <a16:creationId xmlns:a16="http://schemas.microsoft.com/office/drawing/2014/main" id="{0168B5C7-3F31-B54A-8CAA-C813B1501406}"/>
              </a:ext>
            </a:extLst>
          </p:cNvPr>
          <p:cNvSpPr>
            <a:spLocks noGrp="1"/>
          </p:cNvSpPr>
          <p:nvPr>
            <p:ph type="body" idx="1" hasCustomPrompt="1"/>
          </p:nvPr>
        </p:nvSpPr>
        <p:spPr>
          <a:xfrm>
            <a:off x="831850" y="3283347"/>
            <a:ext cx="10515600" cy="1500187"/>
          </a:xfrm>
          <a:prstGeom prst="rect">
            <a:avLst/>
          </a:prstGeom>
        </p:spPr>
        <p:txBody>
          <a:bodyPr/>
          <a:lstStyle>
            <a:lvl1pPr marL="0" indent="0" algn="ctr">
              <a:buNone/>
              <a:defRPr sz="28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73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4DF6E76-7A20-9A45-95C8-6A32CCBF1DFE}"/>
              </a:ext>
            </a:extLst>
          </p:cNvPr>
          <p:cNvSpPr>
            <a:spLocks noGrp="1"/>
          </p:cNvSpPr>
          <p:nvPr>
            <p:ph type="sldNum" sz="quarter" idx="4"/>
          </p:nvPr>
        </p:nvSpPr>
        <p:spPr>
          <a:xfrm>
            <a:off x="250256" y="6386595"/>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
        <p:nvSpPr>
          <p:cNvPr id="8" name="Title 1">
            <a:extLst>
              <a:ext uri="{FF2B5EF4-FFF2-40B4-BE49-F238E27FC236}">
                <a16:creationId xmlns:a16="http://schemas.microsoft.com/office/drawing/2014/main" id="{6EEBF390-75A6-2743-8A93-86EC54573C95}"/>
              </a:ext>
            </a:extLst>
          </p:cNvPr>
          <p:cNvSpPr>
            <a:spLocks noGrp="1"/>
          </p:cNvSpPr>
          <p:nvPr>
            <p:ph type="title" hasCustomPrompt="1"/>
          </p:nvPr>
        </p:nvSpPr>
        <p:spPr>
          <a:xfrm>
            <a:off x="1432352" y="2284648"/>
            <a:ext cx="4149582" cy="1020379"/>
          </a:xfrm>
          <a:prstGeom prst="rect">
            <a:avLst/>
          </a:prstGeom>
        </p:spPr>
        <p:txBody>
          <a:bodyPr anchor="b">
            <a:noAutofit/>
          </a:bodyPr>
          <a:lstStyle>
            <a:lvl1pPr algn="l">
              <a:defRPr sz="4000" b="1" i="0">
                <a:solidFill>
                  <a:srgbClr val="BC2C77"/>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5DDE200B-AE46-F245-B784-2645D23E2751}"/>
              </a:ext>
            </a:extLst>
          </p:cNvPr>
          <p:cNvSpPr>
            <a:spLocks noGrp="1"/>
          </p:cNvSpPr>
          <p:nvPr>
            <p:ph type="body" idx="10"/>
          </p:nvPr>
        </p:nvSpPr>
        <p:spPr>
          <a:xfrm>
            <a:off x="1432352" y="3429000"/>
            <a:ext cx="4149582" cy="1500187"/>
          </a:xfrm>
          <a:prstGeom prst="rect">
            <a:avLst/>
          </a:prstGeom>
        </p:spPr>
        <p:txBody>
          <a:bodyPr/>
          <a:lstStyle>
            <a:lvl1pPr marL="0" indent="0" algn="l">
              <a:buNone/>
              <a:defRPr sz="2800" b="0" i="0">
                <a:solidFill>
                  <a:srgbClr val="3E4B59"/>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473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18053" y="6109251"/>
            <a:ext cx="1749288" cy="529535"/>
          </a:xfrm>
          <a:prstGeom prst="rect">
            <a:avLst/>
          </a:prstGeom>
        </p:spPr>
        <p:txBody>
          <a:bodyPr/>
          <a:lstStyle>
            <a:lvl1pPr marL="0" indent="0" algn="ctr">
              <a:buNone/>
              <a:defRPr sz="1600" b="0" i="0">
                <a:solidFill>
                  <a:schemeClr val="bg1"/>
                </a:solidFill>
                <a:latin typeface="Century Gothic" charset="0"/>
                <a:ea typeface="Century Gothic" charset="0"/>
                <a:cs typeface="Century Gothic" charset="0"/>
              </a:defRPr>
            </a:lvl1pPr>
          </a:lstStyle>
          <a:p>
            <a:endParaRPr lang="en-US" dirty="0"/>
          </a:p>
        </p:txBody>
      </p:sp>
      <p:pic>
        <p:nvPicPr>
          <p:cNvPr id="3" name="Picture 2">
            <a:extLst>
              <a:ext uri="{FF2B5EF4-FFF2-40B4-BE49-F238E27FC236}">
                <a16:creationId xmlns:a16="http://schemas.microsoft.com/office/drawing/2014/main" id="{224CE16E-4EC8-C749-91B7-17EE3626E0F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03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56B11-CCA2-034D-8ED8-ABEA83B6C899}"/>
              </a:ext>
            </a:extLst>
          </p:cNvPr>
          <p:cNvPicPr>
            <a:picLocks noChangeAspect="1"/>
          </p:cNvPicPr>
          <p:nvPr userDrawn="1"/>
        </p:nvPicPr>
        <p:blipFill>
          <a:blip r:embed="rId2"/>
          <a:stretch>
            <a:fillRect/>
          </a:stretch>
        </p:blipFill>
        <p:spPr>
          <a:xfrm>
            <a:off x="0" y="0"/>
            <a:ext cx="12192001" cy="6858001"/>
          </a:xfrm>
          <a:prstGeom prst="rect">
            <a:avLst/>
          </a:prstGeom>
        </p:spPr>
      </p:pic>
      <p:sp>
        <p:nvSpPr>
          <p:cNvPr id="2" name="Title 1">
            <a:extLst>
              <a:ext uri="{FF2B5EF4-FFF2-40B4-BE49-F238E27FC236}">
                <a16:creationId xmlns:a16="http://schemas.microsoft.com/office/drawing/2014/main" id="{F9411927-A161-464C-84F1-5553C4882D85}"/>
              </a:ext>
            </a:extLst>
          </p:cNvPr>
          <p:cNvSpPr>
            <a:spLocks noGrp="1"/>
          </p:cNvSpPr>
          <p:nvPr>
            <p:ph type="title"/>
          </p:nvPr>
        </p:nvSpPr>
        <p:spPr>
          <a:xfrm>
            <a:off x="1432352" y="2766218"/>
            <a:ext cx="10515600" cy="1325563"/>
          </a:xfrm>
          <a:prstGeom prst="rect">
            <a:avLst/>
          </a:prstGeom>
        </p:spPr>
        <p:txBody>
          <a:bodyPr/>
          <a:lstStyle>
            <a:lvl1pPr>
              <a:defRPr sz="3600" b="0" i="0">
                <a:solidFill>
                  <a:srgbClr val="3E4B59"/>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0F1033ED-E5F4-C844-A21C-8DE6720FBA1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345273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37C4A1B5-5B52-FE4A-B198-388210C7C018}"/>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33826926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A3AAFC-F8D9-5D43-A739-3DCCAF80207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965E6B9A-DAE9-8F43-B275-56B0443BEAB4}"/>
              </a:ext>
            </a:extLst>
          </p:cNvPr>
          <p:cNvSpPr>
            <a:spLocks noGrp="1"/>
          </p:cNvSpPr>
          <p:nvPr>
            <p:ph type="sldNum" sz="quarter" idx="4"/>
          </p:nvPr>
        </p:nvSpPr>
        <p:spPr>
          <a:xfrm>
            <a:off x="250256" y="6372527"/>
            <a:ext cx="2743200" cy="305683"/>
          </a:xfrm>
          <a:prstGeom prst="rect">
            <a:avLst/>
          </a:prstGeom>
        </p:spPr>
        <p:txBody>
          <a:bodyPr/>
          <a:lstStyle>
            <a:lvl1pPr algn="l">
              <a:defRPr sz="1200" b="1" i="0">
                <a:solidFill>
                  <a:srgbClr val="F27029"/>
                </a:solidFill>
                <a:latin typeface="Calibri" panose="020F0502020204030204" pitchFamily="34" charset="0"/>
                <a:ea typeface="Calibri" panose="020F0502020204030204" pitchFamily="34" charset="0"/>
                <a:cs typeface="Calibri" panose="020F0502020204030204" pitchFamily="34" charset="0"/>
              </a:defRPr>
            </a:lvl1pPr>
          </a:lstStyle>
          <a:p>
            <a:fld id="{231E6270-9AE5-AA4F-88AC-3EA1BBB1A427}" type="slidenum">
              <a:rPr lang="en-US" smtClean="0"/>
              <a:pPr/>
              <a:t>‹#›</a:t>
            </a:fld>
            <a:endParaRPr lang="en-US" dirty="0"/>
          </a:p>
        </p:txBody>
      </p:sp>
    </p:spTree>
    <p:extLst>
      <p:ext uri="{BB962C8B-B14F-4D97-AF65-F5344CB8AC3E}">
        <p14:creationId xmlns:p14="http://schemas.microsoft.com/office/powerpoint/2010/main" val="73868345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983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65A9-9FDC-9B4C-B430-788E57F3FCC6}"/>
              </a:ext>
            </a:extLst>
          </p:cNvPr>
          <p:cNvSpPr>
            <a:spLocks noGrp="1"/>
          </p:cNvSpPr>
          <p:nvPr>
            <p:ph type="title"/>
          </p:nvPr>
        </p:nvSpPr>
        <p:spPr>
          <a:xfrm>
            <a:off x="831850" y="1758888"/>
            <a:ext cx="10515600" cy="1845964"/>
          </a:xfrm>
        </p:spPr>
        <p:txBody>
          <a:bodyPr/>
          <a:lstStyle/>
          <a:p>
            <a:r>
              <a:rPr lang="en-US" dirty="0"/>
              <a:t>Setting goals</a:t>
            </a:r>
            <a:br>
              <a:rPr lang="en-US" dirty="0"/>
            </a:br>
            <a:r>
              <a:rPr lang="en-US" sz="3600" dirty="0"/>
              <a:t>What would you like to achieve in life? </a:t>
            </a:r>
            <a:br>
              <a:rPr lang="en-US" sz="3600" dirty="0"/>
            </a:br>
            <a:r>
              <a:rPr lang="en-US" sz="3600" dirty="0"/>
              <a:t>Money can help.</a:t>
            </a:r>
          </a:p>
        </p:txBody>
      </p:sp>
    </p:spTree>
    <p:extLst>
      <p:ext uri="{BB962C8B-B14F-4D97-AF65-F5344CB8AC3E}">
        <p14:creationId xmlns:p14="http://schemas.microsoft.com/office/powerpoint/2010/main" val="206829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1152-E094-0C47-994F-E49D17D83BC4}"/>
              </a:ext>
            </a:extLst>
          </p:cNvPr>
          <p:cNvSpPr>
            <a:spLocks noGrp="1"/>
          </p:cNvSpPr>
          <p:nvPr>
            <p:ph type="title"/>
          </p:nvPr>
        </p:nvSpPr>
        <p:spPr>
          <a:xfrm>
            <a:off x="1528604" y="1275348"/>
            <a:ext cx="9845249" cy="5582652"/>
          </a:xfrm>
        </p:spPr>
        <p:txBody>
          <a:bodyPr/>
          <a:lstStyle/>
          <a:p>
            <a:r>
              <a:rPr lang="en-US" dirty="0"/>
              <a:t>Review and track your goals regularly.</a:t>
            </a:r>
            <a:br>
              <a:rPr lang="en-US" dirty="0"/>
            </a:br>
            <a:br>
              <a:rPr lang="en-US" sz="1400" dirty="0"/>
            </a:br>
            <a:r>
              <a:rPr lang="en-US" dirty="0"/>
              <a:t>Keep a record of how you are going. Check your bank statements regularly to track your progress.</a:t>
            </a:r>
            <a:br>
              <a:rPr lang="en-US" dirty="0"/>
            </a:br>
            <a:br>
              <a:rPr lang="en-US" sz="1400" dirty="0"/>
            </a:br>
            <a:r>
              <a:rPr lang="en-US" dirty="0"/>
              <a:t>Track your spending, especially if you've set </a:t>
            </a:r>
            <a:br>
              <a:rPr lang="en-US" dirty="0"/>
            </a:br>
            <a:r>
              <a:rPr lang="en-US" dirty="0"/>
              <a:t>a resolution such as buying less of something each week.</a:t>
            </a:r>
            <a:br>
              <a:rPr lang="en-US" dirty="0"/>
            </a:br>
            <a:br>
              <a:rPr lang="en-US" sz="1400" dirty="0"/>
            </a:br>
            <a:r>
              <a:rPr lang="en-US" dirty="0"/>
              <a:t>Share your progress with a buddy. </a:t>
            </a:r>
          </a:p>
        </p:txBody>
      </p:sp>
      <p:sp>
        <p:nvSpPr>
          <p:cNvPr id="3" name="Slide Number Placeholder 2">
            <a:extLst>
              <a:ext uri="{FF2B5EF4-FFF2-40B4-BE49-F238E27FC236}">
                <a16:creationId xmlns:a16="http://schemas.microsoft.com/office/drawing/2014/main" id="{A5983315-A196-2049-8711-DAE2D04E4470}"/>
              </a:ext>
            </a:extLst>
          </p:cNvPr>
          <p:cNvSpPr>
            <a:spLocks noGrp="1"/>
          </p:cNvSpPr>
          <p:nvPr>
            <p:ph type="sldNum" sz="quarter" idx="4"/>
          </p:nvPr>
        </p:nvSpPr>
        <p:spPr/>
        <p:txBody>
          <a:bodyPr/>
          <a:lstStyle/>
          <a:p>
            <a:fld id="{231E6270-9AE5-AA4F-88AC-3EA1BBB1A427}" type="slidenum">
              <a:rPr lang="en-US" smtClean="0"/>
              <a:pPr/>
              <a:t>10</a:t>
            </a:fld>
            <a:endParaRPr lang="en-US" dirty="0"/>
          </a:p>
        </p:txBody>
      </p:sp>
    </p:spTree>
    <p:extLst>
      <p:ext uri="{BB962C8B-B14F-4D97-AF65-F5344CB8AC3E}">
        <p14:creationId xmlns:p14="http://schemas.microsoft.com/office/powerpoint/2010/main" val="211177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32B40-13B9-0E4D-A1C6-10DDF4944B2F}"/>
              </a:ext>
            </a:extLst>
          </p:cNvPr>
          <p:cNvSpPr>
            <a:spLocks noGrp="1"/>
          </p:cNvSpPr>
          <p:nvPr>
            <p:ph type="sldNum" sz="quarter" idx="4"/>
          </p:nvPr>
        </p:nvSpPr>
        <p:spPr/>
        <p:txBody>
          <a:bodyPr/>
          <a:lstStyle/>
          <a:p>
            <a:fld id="{231E6270-9AE5-AA4F-88AC-3EA1BBB1A427}" type="slidenum">
              <a:rPr lang="en-US" smtClean="0"/>
              <a:pPr/>
              <a:t>11</a:t>
            </a:fld>
            <a:endParaRPr lang="en-US" dirty="0"/>
          </a:p>
        </p:txBody>
      </p:sp>
      <p:pic>
        <p:nvPicPr>
          <p:cNvPr id="4" name="Picture 3" descr="A close up of a turtle&#10;&#10;Description automatically generated">
            <a:extLst>
              <a:ext uri="{FF2B5EF4-FFF2-40B4-BE49-F238E27FC236}">
                <a16:creationId xmlns:a16="http://schemas.microsoft.com/office/drawing/2014/main" id="{89B0C794-D57A-604F-8454-7965FF875D24}"/>
              </a:ext>
            </a:extLst>
          </p:cNvPr>
          <p:cNvPicPr>
            <a:picLocks noChangeAspect="1"/>
          </p:cNvPicPr>
          <p:nvPr/>
        </p:nvPicPr>
        <p:blipFill>
          <a:blip r:embed="rId2"/>
          <a:stretch>
            <a:fillRect/>
          </a:stretch>
        </p:blipFill>
        <p:spPr>
          <a:xfrm>
            <a:off x="6309452" y="1383323"/>
            <a:ext cx="5719935" cy="3810000"/>
          </a:xfrm>
          <a:prstGeom prst="rect">
            <a:avLst/>
          </a:prstGeom>
        </p:spPr>
      </p:pic>
      <p:sp>
        <p:nvSpPr>
          <p:cNvPr id="5" name="Text Placeholder 4">
            <a:extLst>
              <a:ext uri="{FF2B5EF4-FFF2-40B4-BE49-F238E27FC236}">
                <a16:creationId xmlns:a16="http://schemas.microsoft.com/office/drawing/2014/main" id="{8887140B-60F5-2B4D-947B-266F163AB9D6}"/>
              </a:ext>
            </a:extLst>
          </p:cNvPr>
          <p:cNvSpPr>
            <a:spLocks noGrp="1"/>
          </p:cNvSpPr>
          <p:nvPr>
            <p:ph type="body" idx="10"/>
          </p:nvPr>
        </p:nvSpPr>
        <p:spPr>
          <a:xfrm>
            <a:off x="1432352" y="2867526"/>
            <a:ext cx="5296694" cy="1500187"/>
          </a:xfrm>
        </p:spPr>
        <p:txBody>
          <a:bodyPr/>
          <a:lstStyle/>
          <a:p>
            <a:r>
              <a:rPr lang="en-US" sz="3600" dirty="0"/>
              <a:t>Take the time to celebrate the goals you achieve. </a:t>
            </a:r>
          </a:p>
          <a:p>
            <a:endParaRPr lang="en-US" sz="3600" dirty="0"/>
          </a:p>
          <a:p>
            <a:endParaRPr lang="en-US" sz="3600" dirty="0"/>
          </a:p>
        </p:txBody>
      </p:sp>
    </p:spTree>
    <p:extLst>
      <p:ext uri="{BB962C8B-B14F-4D97-AF65-F5344CB8AC3E}">
        <p14:creationId xmlns:p14="http://schemas.microsoft.com/office/powerpoint/2010/main" val="212381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0785-6C77-0247-8D76-5895879A1F59}"/>
              </a:ext>
            </a:extLst>
          </p:cNvPr>
          <p:cNvSpPr>
            <a:spLocks noGrp="1"/>
          </p:cNvSpPr>
          <p:nvPr>
            <p:ph type="title"/>
          </p:nvPr>
        </p:nvSpPr>
        <p:spPr>
          <a:xfrm>
            <a:off x="1432353" y="2766218"/>
            <a:ext cx="5666610" cy="2134028"/>
          </a:xfrm>
        </p:spPr>
        <p:txBody>
          <a:bodyPr/>
          <a:lstStyle/>
          <a:p>
            <a:r>
              <a:rPr lang="en-US" dirty="0"/>
              <a:t>Once you’ve achieved one goal, make sure you have the next goal ready to shoot for!</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32BCC55A-C35E-894F-8386-8D7ADE47B786}"/>
              </a:ext>
            </a:extLst>
          </p:cNvPr>
          <p:cNvSpPr>
            <a:spLocks noGrp="1"/>
          </p:cNvSpPr>
          <p:nvPr>
            <p:ph type="sldNum" sz="quarter" idx="4"/>
          </p:nvPr>
        </p:nvSpPr>
        <p:spPr/>
        <p:txBody>
          <a:bodyPr/>
          <a:lstStyle/>
          <a:p>
            <a:fld id="{231E6270-9AE5-AA4F-88AC-3EA1BBB1A427}" type="slidenum">
              <a:rPr lang="en-US" smtClean="0"/>
              <a:pPr/>
              <a:t>12</a:t>
            </a:fld>
            <a:endParaRPr lang="en-US" dirty="0"/>
          </a:p>
        </p:txBody>
      </p:sp>
      <p:pic>
        <p:nvPicPr>
          <p:cNvPr id="4" name="Google Shape;135;p17">
            <a:extLst>
              <a:ext uri="{FF2B5EF4-FFF2-40B4-BE49-F238E27FC236}">
                <a16:creationId xmlns:a16="http://schemas.microsoft.com/office/drawing/2014/main" id="{1AE30679-B895-0D47-95AD-5BC00FFA2D80}"/>
              </a:ext>
            </a:extLst>
          </p:cNvPr>
          <p:cNvPicPr preferRelativeResize="0"/>
          <p:nvPr/>
        </p:nvPicPr>
        <p:blipFill>
          <a:blip r:embed="rId3">
            <a:alphaModFix/>
          </a:blip>
          <a:stretch>
            <a:fillRect/>
          </a:stretch>
        </p:blipFill>
        <p:spPr>
          <a:xfrm>
            <a:off x="7098963" y="1014663"/>
            <a:ext cx="4539916" cy="4539916"/>
          </a:xfrm>
          <a:prstGeom prst="rect">
            <a:avLst/>
          </a:prstGeom>
          <a:noFill/>
          <a:ln>
            <a:noFill/>
          </a:ln>
        </p:spPr>
      </p:pic>
    </p:spTree>
    <p:extLst>
      <p:ext uri="{BB962C8B-B14F-4D97-AF65-F5344CB8AC3E}">
        <p14:creationId xmlns:p14="http://schemas.microsoft.com/office/powerpoint/2010/main" val="268078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2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45DEF8-BDED-DF47-84CC-856AC43306E4}"/>
              </a:ext>
            </a:extLst>
          </p:cNvPr>
          <p:cNvSpPr>
            <a:spLocks noGrp="1"/>
          </p:cNvSpPr>
          <p:nvPr>
            <p:ph type="sldNum" sz="quarter" idx="4"/>
          </p:nvPr>
        </p:nvSpPr>
        <p:spPr/>
        <p:txBody>
          <a:bodyPr/>
          <a:lstStyle/>
          <a:p>
            <a:fld id="{231E6270-9AE5-AA4F-88AC-3EA1BBB1A427}" type="slidenum">
              <a:rPr lang="en-US" smtClean="0"/>
              <a:pPr/>
              <a:t>2</a:t>
            </a:fld>
            <a:endParaRPr lang="en-US" dirty="0"/>
          </a:p>
        </p:txBody>
      </p:sp>
      <p:sp>
        <p:nvSpPr>
          <p:cNvPr id="4" name="Title 3">
            <a:extLst>
              <a:ext uri="{FF2B5EF4-FFF2-40B4-BE49-F238E27FC236}">
                <a16:creationId xmlns:a16="http://schemas.microsoft.com/office/drawing/2014/main" id="{268EF047-EB24-024F-A088-5CD5B804137E}"/>
              </a:ext>
            </a:extLst>
          </p:cNvPr>
          <p:cNvSpPr>
            <a:spLocks noGrp="1"/>
          </p:cNvSpPr>
          <p:nvPr>
            <p:ph type="title"/>
          </p:nvPr>
        </p:nvSpPr>
        <p:spPr>
          <a:xfrm>
            <a:off x="1432352" y="1410103"/>
            <a:ext cx="4149582" cy="1020379"/>
          </a:xfrm>
        </p:spPr>
        <p:txBody>
          <a:bodyPr/>
          <a:lstStyle/>
          <a:p>
            <a:r>
              <a:rPr lang="en-US" dirty="0"/>
              <a:t>Many goals </a:t>
            </a:r>
            <a:br>
              <a:rPr lang="en-US" dirty="0"/>
            </a:br>
            <a:r>
              <a:rPr lang="en-US" dirty="0"/>
              <a:t>need money</a:t>
            </a:r>
          </a:p>
        </p:txBody>
      </p:sp>
      <p:sp>
        <p:nvSpPr>
          <p:cNvPr id="5" name="Text Placeholder 4">
            <a:extLst>
              <a:ext uri="{FF2B5EF4-FFF2-40B4-BE49-F238E27FC236}">
                <a16:creationId xmlns:a16="http://schemas.microsoft.com/office/drawing/2014/main" id="{B52C28B2-E637-2742-B81C-056273D1E329}"/>
              </a:ext>
            </a:extLst>
          </p:cNvPr>
          <p:cNvSpPr>
            <a:spLocks noGrp="1"/>
          </p:cNvSpPr>
          <p:nvPr>
            <p:ph type="body" idx="10"/>
          </p:nvPr>
        </p:nvSpPr>
        <p:spPr>
          <a:xfrm>
            <a:off x="1432352" y="2554455"/>
            <a:ext cx="6911548" cy="3124348"/>
          </a:xfrm>
        </p:spPr>
        <p:txBody>
          <a:bodyPr/>
          <a:lstStyle/>
          <a:p>
            <a:r>
              <a:rPr lang="en-US" dirty="0"/>
              <a:t>Many goals in life take money to achieve.  To reach them, we need to plan how we will use our money to make sure they happen. </a:t>
            </a:r>
          </a:p>
          <a:p>
            <a:r>
              <a:rPr lang="en-US" dirty="0"/>
              <a:t>Ask, “Where will I direct my money this year?” </a:t>
            </a:r>
          </a:p>
          <a:p>
            <a:r>
              <a:rPr lang="en-US" dirty="0"/>
              <a:t>The aim is to improve our wellbeing and that of those we’re close to, both now and over the long term.</a:t>
            </a:r>
          </a:p>
          <a:p>
            <a:endParaRPr lang="en-US" dirty="0"/>
          </a:p>
          <a:p>
            <a:endParaRPr lang="en-US" dirty="0"/>
          </a:p>
        </p:txBody>
      </p:sp>
      <p:pic>
        <p:nvPicPr>
          <p:cNvPr id="6" name="Picture 5" descr="A hand holding a cellphone&#10;&#10;Description automatically generated">
            <a:extLst>
              <a:ext uri="{FF2B5EF4-FFF2-40B4-BE49-F238E27FC236}">
                <a16:creationId xmlns:a16="http://schemas.microsoft.com/office/drawing/2014/main" id="{BB8933DF-E966-6046-A44E-E76BB6D0E343}"/>
              </a:ext>
            </a:extLst>
          </p:cNvPr>
          <p:cNvPicPr>
            <a:picLocks noChangeAspect="1"/>
          </p:cNvPicPr>
          <p:nvPr/>
        </p:nvPicPr>
        <p:blipFill>
          <a:blip r:embed="rId3"/>
          <a:stretch>
            <a:fillRect/>
          </a:stretch>
        </p:blipFill>
        <p:spPr>
          <a:xfrm rot="20211974">
            <a:off x="6459063" y="138057"/>
            <a:ext cx="7573355" cy="6015160"/>
          </a:xfrm>
          <a:prstGeom prst="rect">
            <a:avLst/>
          </a:prstGeom>
        </p:spPr>
      </p:pic>
    </p:spTree>
    <p:extLst>
      <p:ext uri="{BB962C8B-B14F-4D97-AF65-F5344CB8AC3E}">
        <p14:creationId xmlns:p14="http://schemas.microsoft.com/office/powerpoint/2010/main" val="345054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63952-3B8A-BB4E-9081-53032BF9E9BC}"/>
              </a:ext>
            </a:extLst>
          </p:cNvPr>
          <p:cNvSpPr>
            <a:spLocks noGrp="1"/>
          </p:cNvSpPr>
          <p:nvPr>
            <p:ph type="sldNum" sz="quarter" idx="4"/>
          </p:nvPr>
        </p:nvSpPr>
        <p:spPr/>
        <p:txBody>
          <a:bodyPr/>
          <a:lstStyle/>
          <a:p>
            <a:fld id="{231E6270-9AE5-AA4F-88AC-3EA1BBB1A427}" type="slidenum">
              <a:rPr lang="en-US" smtClean="0"/>
              <a:pPr/>
              <a:t>3</a:t>
            </a:fld>
            <a:endParaRPr lang="en-US" dirty="0"/>
          </a:p>
        </p:txBody>
      </p:sp>
      <p:sp>
        <p:nvSpPr>
          <p:cNvPr id="4" name="Title 3">
            <a:extLst>
              <a:ext uri="{FF2B5EF4-FFF2-40B4-BE49-F238E27FC236}">
                <a16:creationId xmlns:a16="http://schemas.microsoft.com/office/drawing/2014/main" id="{176736A4-0ED7-174E-9289-CA852B09F523}"/>
              </a:ext>
            </a:extLst>
          </p:cNvPr>
          <p:cNvSpPr>
            <a:spLocks noGrp="1"/>
          </p:cNvSpPr>
          <p:nvPr>
            <p:ph type="title"/>
          </p:nvPr>
        </p:nvSpPr>
        <p:spPr>
          <a:xfrm>
            <a:off x="1432352" y="1675048"/>
            <a:ext cx="5462710" cy="1020379"/>
          </a:xfrm>
        </p:spPr>
        <p:txBody>
          <a:bodyPr/>
          <a:lstStyle/>
          <a:p>
            <a:r>
              <a:rPr lang="en-US" dirty="0">
                <a:ea typeface="Century Gothic"/>
                <a:cs typeface="Century Gothic"/>
                <a:sym typeface="Century Gothic"/>
              </a:rPr>
              <a:t>Financial goals</a:t>
            </a:r>
            <a:endParaRPr lang="en-US" dirty="0"/>
          </a:p>
        </p:txBody>
      </p:sp>
      <p:sp>
        <p:nvSpPr>
          <p:cNvPr id="5" name="Text Placeholder 4">
            <a:extLst>
              <a:ext uri="{FF2B5EF4-FFF2-40B4-BE49-F238E27FC236}">
                <a16:creationId xmlns:a16="http://schemas.microsoft.com/office/drawing/2014/main" id="{113437E6-B975-8D44-8757-4D95617E81F4}"/>
              </a:ext>
            </a:extLst>
          </p:cNvPr>
          <p:cNvSpPr>
            <a:spLocks noGrp="1"/>
          </p:cNvSpPr>
          <p:nvPr>
            <p:ph type="body" idx="10"/>
          </p:nvPr>
        </p:nvSpPr>
        <p:spPr>
          <a:xfrm>
            <a:off x="1432352" y="2819400"/>
            <a:ext cx="6155564" cy="2073442"/>
          </a:xfrm>
        </p:spPr>
        <p:txBody>
          <a:bodyPr/>
          <a:lstStyle/>
          <a:p>
            <a:r>
              <a:rPr lang="en-US" dirty="0"/>
              <a:t>Most financial goals are focused on paying debt, saving, and investing.</a:t>
            </a:r>
          </a:p>
          <a:p>
            <a:r>
              <a:rPr lang="en-US" dirty="0"/>
              <a:t>They might also focus on helping family or contributing to your community. </a:t>
            </a:r>
          </a:p>
          <a:p>
            <a:endParaRPr lang="en-US" dirty="0"/>
          </a:p>
          <a:p>
            <a:endParaRPr lang="en-US" dirty="0"/>
          </a:p>
        </p:txBody>
      </p:sp>
      <p:pic>
        <p:nvPicPr>
          <p:cNvPr id="6" name="Google Shape;67;p9">
            <a:extLst>
              <a:ext uri="{FF2B5EF4-FFF2-40B4-BE49-F238E27FC236}">
                <a16:creationId xmlns:a16="http://schemas.microsoft.com/office/drawing/2014/main" id="{E8EA4798-AC95-724B-B10D-2CAE68C3D184}"/>
              </a:ext>
            </a:extLst>
          </p:cNvPr>
          <p:cNvPicPr preferRelativeResize="0"/>
          <p:nvPr/>
        </p:nvPicPr>
        <p:blipFill>
          <a:blip r:embed="rId2">
            <a:alphaModFix/>
          </a:blip>
          <a:stretch>
            <a:fillRect/>
          </a:stretch>
        </p:blipFill>
        <p:spPr>
          <a:xfrm>
            <a:off x="7347284" y="2008774"/>
            <a:ext cx="4267200" cy="2844810"/>
          </a:xfrm>
          <a:prstGeom prst="rect">
            <a:avLst/>
          </a:prstGeom>
          <a:noFill/>
          <a:ln>
            <a:noFill/>
          </a:ln>
        </p:spPr>
      </p:pic>
    </p:spTree>
    <p:extLst>
      <p:ext uri="{BB962C8B-B14F-4D97-AF65-F5344CB8AC3E}">
        <p14:creationId xmlns:p14="http://schemas.microsoft.com/office/powerpoint/2010/main" val="144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3B6C-B751-CC4B-A4BD-864A974AD369}"/>
              </a:ext>
            </a:extLst>
          </p:cNvPr>
          <p:cNvSpPr>
            <a:spLocks noGrp="1"/>
          </p:cNvSpPr>
          <p:nvPr>
            <p:ph type="title"/>
          </p:nvPr>
        </p:nvSpPr>
        <p:spPr>
          <a:xfrm>
            <a:off x="1432352" y="1732548"/>
            <a:ext cx="9508364" cy="3384884"/>
          </a:xfrm>
        </p:spPr>
        <p:txBody>
          <a:bodyPr/>
          <a:lstStyle/>
          <a:p>
            <a:pPr>
              <a:spcAft>
                <a:spcPts val="600"/>
              </a:spcAft>
            </a:pPr>
            <a:r>
              <a:rPr lang="en-US" dirty="0"/>
              <a:t>Goals can be set for the short term (up to 3 years), medium term (4–9 years) or the long term (10 years plus). </a:t>
            </a:r>
            <a:br>
              <a:rPr lang="en-US" dirty="0"/>
            </a:br>
            <a:br>
              <a:rPr lang="en-US" sz="1400" dirty="0"/>
            </a:br>
            <a:r>
              <a:rPr lang="en-US" dirty="0"/>
              <a:t>A short-term goal could be to save for a computer, a smartphone, or a holiday.</a:t>
            </a:r>
            <a:br>
              <a:rPr lang="en-US" dirty="0"/>
            </a:br>
            <a:br>
              <a:rPr lang="en-US" sz="1400" dirty="0"/>
            </a:br>
            <a:r>
              <a:rPr lang="en-US" dirty="0"/>
              <a:t>Medium- and long-term goals can include an OE, buying a car or a house, or saving for retirement.</a:t>
            </a:r>
          </a:p>
        </p:txBody>
      </p:sp>
      <p:sp>
        <p:nvSpPr>
          <p:cNvPr id="3" name="Slide Number Placeholder 2">
            <a:extLst>
              <a:ext uri="{FF2B5EF4-FFF2-40B4-BE49-F238E27FC236}">
                <a16:creationId xmlns:a16="http://schemas.microsoft.com/office/drawing/2014/main" id="{D074A980-C0ED-F340-8413-5E791594B7A5}"/>
              </a:ext>
            </a:extLst>
          </p:cNvPr>
          <p:cNvSpPr>
            <a:spLocks noGrp="1"/>
          </p:cNvSpPr>
          <p:nvPr>
            <p:ph type="sldNum" sz="quarter" idx="4"/>
          </p:nvPr>
        </p:nvSpPr>
        <p:spPr/>
        <p:txBody>
          <a:bodyPr/>
          <a:lstStyle/>
          <a:p>
            <a:fld id="{231E6270-9AE5-AA4F-88AC-3EA1BBB1A427}" type="slidenum">
              <a:rPr lang="en-US" smtClean="0"/>
              <a:pPr/>
              <a:t>4</a:t>
            </a:fld>
            <a:endParaRPr lang="en-US" dirty="0"/>
          </a:p>
        </p:txBody>
      </p:sp>
    </p:spTree>
    <p:extLst>
      <p:ext uri="{BB962C8B-B14F-4D97-AF65-F5344CB8AC3E}">
        <p14:creationId xmlns:p14="http://schemas.microsoft.com/office/powerpoint/2010/main" val="308726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AEF7B5-9E41-FC42-99D8-E77E20EB5B16}"/>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D2291C75-997E-6F4E-B3BC-6CBA7976B37C}"/>
              </a:ext>
            </a:extLst>
          </p:cNvPr>
          <p:cNvSpPr>
            <a:spLocks noGrp="1"/>
          </p:cNvSpPr>
          <p:nvPr>
            <p:ph type="pic" sz="quarter" idx="12"/>
          </p:nvPr>
        </p:nvSpPr>
        <p:spPr/>
      </p:sp>
      <p:pic>
        <p:nvPicPr>
          <p:cNvPr id="9" name="Google Shape;92;p12">
            <a:extLst>
              <a:ext uri="{FF2B5EF4-FFF2-40B4-BE49-F238E27FC236}">
                <a16:creationId xmlns:a16="http://schemas.microsoft.com/office/drawing/2014/main" id="{10592719-C583-9445-9F8E-3245F9A57F52}"/>
              </a:ext>
            </a:extLst>
          </p:cNvPr>
          <p:cNvPicPr preferRelativeResize="0"/>
          <p:nvPr/>
        </p:nvPicPr>
        <p:blipFill>
          <a:blip r:embed="rId2">
            <a:alphaModFix/>
          </a:blip>
          <a:stretch>
            <a:fillRect/>
          </a:stretch>
        </p:blipFill>
        <p:spPr>
          <a:xfrm>
            <a:off x="7266215" y="698"/>
            <a:ext cx="4925786" cy="3444177"/>
          </a:xfrm>
          <a:prstGeom prst="rect">
            <a:avLst/>
          </a:prstGeom>
          <a:noFill/>
          <a:ln>
            <a:noFill/>
          </a:ln>
        </p:spPr>
      </p:pic>
      <p:pic>
        <p:nvPicPr>
          <p:cNvPr id="10" name="Google Shape;93;p12">
            <a:extLst>
              <a:ext uri="{FF2B5EF4-FFF2-40B4-BE49-F238E27FC236}">
                <a16:creationId xmlns:a16="http://schemas.microsoft.com/office/drawing/2014/main" id="{79991387-034C-2545-B299-0892C01AFF4C}"/>
              </a:ext>
            </a:extLst>
          </p:cNvPr>
          <p:cNvPicPr preferRelativeResize="0"/>
          <p:nvPr/>
        </p:nvPicPr>
        <p:blipFill rotWithShape="1">
          <a:blip r:embed="rId3">
            <a:alphaModFix/>
          </a:blip>
          <a:srcRect b="3878"/>
          <a:stretch/>
        </p:blipFill>
        <p:spPr>
          <a:xfrm>
            <a:off x="7266194" y="3444875"/>
            <a:ext cx="4925806" cy="3413125"/>
          </a:xfrm>
          <a:prstGeom prst="rect">
            <a:avLst/>
          </a:prstGeom>
          <a:noFill/>
          <a:ln>
            <a:noFill/>
          </a:ln>
        </p:spPr>
      </p:pic>
      <p:sp>
        <p:nvSpPr>
          <p:cNvPr id="7" name="Text Placeholder 4">
            <a:extLst>
              <a:ext uri="{FF2B5EF4-FFF2-40B4-BE49-F238E27FC236}">
                <a16:creationId xmlns:a16="http://schemas.microsoft.com/office/drawing/2014/main" id="{0B3091A8-8F30-194C-8D24-092690272E34}"/>
              </a:ext>
            </a:extLst>
          </p:cNvPr>
          <p:cNvSpPr txBox="1">
            <a:spLocks/>
          </p:cNvSpPr>
          <p:nvPr/>
        </p:nvSpPr>
        <p:spPr>
          <a:xfrm>
            <a:off x="1432353" y="1090414"/>
            <a:ext cx="4820166" cy="4677171"/>
          </a:xfrm>
          <a:prstGeom prst="rect">
            <a:avLst/>
          </a:prstGeom>
        </p:spPr>
        <p:txBody>
          <a:bodyPr/>
          <a:lstStyle>
            <a:lvl1pPr marL="0" indent="0" algn="l" defTabSz="914400" rtl="0" eaLnBrk="1" latinLnBrk="0" hangingPunct="1">
              <a:lnSpc>
                <a:spcPct val="90000"/>
              </a:lnSpc>
              <a:spcBef>
                <a:spcPts val="1000"/>
              </a:spcBef>
              <a:buFont typeface="Arial"/>
              <a:buNone/>
              <a:defRPr sz="2800" b="0" i="0" kern="1200">
                <a:solidFill>
                  <a:srgbClr val="3E4B59"/>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dirty="0"/>
              <a:t>A good first goal is to set aside savings for a safety net to help when unexpected life events happen.  </a:t>
            </a:r>
          </a:p>
          <a:p>
            <a:r>
              <a:rPr lang="en-US" dirty="0"/>
              <a:t>Think about paying to have your car fixed when it breaks down, paying dentist bills, or bringing your pet to the vet. </a:t>
            </a:r>
          </a:p>
          <a:p>
            <a:r>
              <a:rPr lang="en-US" dirty="0"/>
              <a:t>A safety net stops you from having to borrow and pay high interest rates when you need money urgently.</a:t>
            </a:r>
          </a:p>
        </p:txBody>
      </p:sp>
    </p:spTree>
    <p:extLst>
      <p:ext uri="{BB962C8B-B14F-4D97-AF65-F5344CB8AC3E}">
        <p14:creationId xmlns:p14="http://schemas.microsoft.com/office/powerpoint/2010/main" val="42516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B40D8-3E03-1544-A307-E04B91AF447B}"/>
              </a:ext>
            </a:extLst>
          </p:cNvPr>
          <p:cNvSpPr>
            <a:spLocks noGrp="1"/>
          </p:cNvSpPr>
          <p:nvPr>
            <p:ph type="sldNum" sz="quarter" idx="4"/>
          </p:nvPr>
        </p:nvSpPr>
        <p:spPr/>
        <p:txBody>
          <a:bodyPr/>
          <a:lstStyle/>
          <a:p>
            <a:fld id="{231E6270-9AE5-AA4F-88AC-3EA1BBB1A427}" type="slidenum">
              <a:rPr lang="en-US" smtClean="0"/>
              <a:pPr/>
              <a:t>6</a:t>
            </a:fld>
            <a:endParaRPr lang="en-US" dirty="0"/>
          </a:p>
        </p:txBody>
      </p:sp>
      <p:sp>
        <p:nvSpPr>
          <p:cNvPr id="3" name="Title 2">
            <a:extLst>
              <a:ext uri="{FF2B5EF4-FFF2-40B4-BE49-F238E27FC236}">
                <a16:creationId xmlns:a16="http://schemas.microsoft.com/office/drawing/2014/main" id="{205AAEEF-2B38-0A44-9C0A-62B09E31F182}"/>
              </a:ext>
            </a:extLst>
          </p:cNvPr>
          <p:cNvSpPr>
            <a:spLocks noGrp="1"/>
          </p:cNvSpPr>
          <p:nvPr>
            <p:ph type="title"/>
          </p:nvPr>
        </p:nvSpPr>
        <p:spPr>
          <a:xfrm>
            <a:off x="6982920" y="953153"/>
            <a:ext cx="4519268" cy="1020379"/>
          </a:xfrm>
        </p:spPr>
        <p:txBody>
          <a:bodyPr/>
          <a:lstStyle/>
          <a:p>
            <a:r>
              <a:rPr lang="en-US" dirty="0">
                <a:solidFill>
                  <a:schemeClr val="bg1"/>
                </a:solidFill>
              </a:rPr>
              <a:t>Pay off debt quickly</a:t>
            </a:r>
          </a:p>
        </p:txBody>
      </p:sp>
      <p:sp>
        <p:nvSpPr>
          <p:cNvPr id="4" name="Text Placeholder 3">
            <a:extLst>
              <a:ext uri="{FF2B5EF4-FFF2-40B4-BE49-F238E27FC236}">
                <a16:creationId xmlns:a16="http://schemas.microsoft.com/office/drawing/2014/main" id="{574868FD-4388-B042-9DC8-FC07FAC95570}"/>
              </a:ext>
            </a:extLst>
          </p:cNvPr>
          <p:cNvSpPr>
            <a:spLocks noGrp="1"/>
          </p:cNvSpPr>
          <p:nvPr>
            <p:ph type="body" idx="10"/>
          </p:nvPr>
        </p:nvSpPr>
        <p:spPr>
          <a:xfrm>
            <a:off x="6982919" y="2097505"/>
            <a:ext cx="4519269" cy="1500187"/>
          </a:xfrm>
        </p:spPr>
        <p:txBody>
          <a:bodyPr/>
          <a:lstStyle/>
          <a:p>
            <a:r>
              <a:rPr lang="en-US" dirty="0">
                <a:solidFill>
                  <a:schemeClr val="bg1"/>
                </a:solidFill>
              </a:rPr>
              <a:t>Financial goals are often about paying debt or saving. </a:t>
            </a:r>
          </a:p>
          <a:p>
            <a:r>
              <a:rPr lang="en-US" dirty="0">
                <a:solidFill>
                  <a:schemeClr val="bg1"/>
                </a:solidFill>
              </a:rPr>
              <a:t>If we have high-interest debt, like credit card or hire purchase debt, the main goal should be to pay that debt off first and as soon as possible.</a:t>
            </a:r>
          </a:p>
        </p:txBody>
      </p:sp>
      <p:pic>
        <p:nvPicPr>
          <p:cNvPr id="5" name="Google Shape;84;p11">
            <a:extLst>
              <a:ext uri="{FF2B5EF4-FFF2-40B4-BE49-F238E27FC236}">
                <a16:creationId xmlns:a16="http://schemas.microsoft.com/office/drawing/2014/main" id="{C4ABFF0E-64E4-1642-AC79-81BE79DD622C}"/>
              </a:ext>
            </a:extLst>
          </p:cNvPr>
          <p:cNvPicPr preferRelativeResize="0"/>
          <p:nvPr/>
        </p:nvPicPr>
        <p:blipFill>
          <a:blip r:embed="rId2">
            <a:alphaModFix/>
          </a:blip>
          <a:stretch>
            <a:fillRect/>
          </a:stretch>
        </p:blipFill>
        <p:spPr>
          <a:xfrm>
            <a:off x="1005167" y="761958"/>
            <a:ext cx="3976577" cy="5334084"/>
          </a:xfrm>
          <a:prstGeom prst="rect">
            <a:avLst/>
          </a:prstGeom>
          <a:noFill/>
          <a:ln>
            <a:noFill/>
          </a:ln>
        </p:spPr>
      </p:pic>
    </p:spTree>
    <p:extLst>
      <p:ext uri="{BB962C8B-B14F-4D97-AF65-F5344CB8AC3E}">
        <p14:creationId xmlns:p14="http://schemas.microsoft.com/office/powerpoint/2010/main" val="161092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E8156-E6C1-3148-949C-7AEA1707DC0E}"/>
              </a:ext>
            </a:extLst>
          </p:cNvPr>
          <p:cNvSpPr>
            <a:spLocks noGrp="1"/>
          </p:cNvSpPr>
          <p:nvPr>
            <p:ph type="sldNum" sz="quarter" idx="4"/>
          </p:nvPr>
        </p:nvSpPr>
        <p:spPr/>
        <p:txBody>
          <a:bodyPr/>
          <a:lstStyle/>
          <a:p>
            <a:fld id="{231E6270-9AE5-AA4F-88AC-3EA1BBB1A427}" type="slidenum">
              <a:rPr lang="en-US" smtClean="0"/>
              <a:pPr/>
              <a:t>7</a:t>
            </a:fld>
            <a:endParaRPr lang="en-US" dirty="0"/>
          </a:p>
        </p:txBody>
      </p:sp>
      <p:sp>
        <p:nvSpPr>
          <p:cNvPr id="5" name="Text Placeholder 4">
            <a:extLst>
              <a:ext uri="{FF2B5EF4-FFF2-40B4-BE49-F238E27FC236}">
                <a16:creationId xmlns:a16="http://schemas.microsoft.com/office/drawing/2014/main" id="{240633FD-4E4F-7548-A0ED-C022217D699B}"/>
              </a:ext>
            </a:extLst>
          </p:cNvPr>
          <p:cNvSpPr>
            <a:spLocks noGrp="1"/>
          </p:cNvSpPr>
          <p:nvPr>
            <p:ph type="body" idx="10"/>
          </p:nvPr>
        </p:nvSpPr>
        <p:spPr>
          <a:xfrm>
            <a:off x="1432351" y="2314757"/>
            <a:ext cx="4952407" cy="4363453"/>
          </a:xfrm>
        </p:spPr>
        <p:txBody>
          <a:bodyPr/>
          <a:lstStyle/>
          <a:p>
            <a:r>
              <a:rPr lang="en-US" dirty="0"/>
              <a:t>Make your goals specific and realistic, and write them down. </a:t>
            </a:r>
          </a:p>
          <a:p>
            <a:r>
              <a:rPr lang="en-US" dirty="0"/>
              <a:t>Keeping each goal simple and giving it a timeframe and a dollar amount helps.</a:t>
            </a:r>
          </a:p>
          <a:p>
            <a:r>
              <a:rPr lang="en-US" dirty="0" err="1"/>
              <a:t>Visualise</a:t>
            </a:r>
            <a:r>
              <a:rPr lang="en-US" dirty="0"/>
              <a:t> it: “I will have $x in x months for my goal of x.”</a:t>
            </a:r>
          </a:p>
        </p:txBody>
      </p:sp>
      <p:pic>
        <p:nvPicPr>
          <p:cNvPr id="6" name="Google Shape;102;p13">
            <a:extLst>
              <a:ext uri="{FF2B5EF4-FFF2-40B4-BE49-F238E27FC236}">
                <a16:creationId xmlns:a16="http://schemas.microsoft.com/office/drawing/2014/main" id="{31B34CF1-78FE-C841-A919-8FB502D16507}"/>
              </a:ext>
            </a:extLst>
          </p:cNvPr>
          <p:cNvPicPr preferRelativeResize="0"/>
          <p:nvPr/>
        </p:nvPicPr>
        <p:blipFill>
          <a:blip r:embed="rId3">
            <a:alphaModFix/>
          </a:blip>
          <a:stretch>
            <a:fillRect/>
          </a:stretch>
        </p:blipFill>
        <p:spPr>
          <a:xfrm>
            <a:off x="6731961" y="962687"/>
            <a:ext cx="3417625" cy="4977050"/>
          </a:xfrm>
          <a:prstGeom prst="rect">
            <a:avLst/>
          </a:prstGeom>
          <a:noFill/>
          <a:ln>
            <a:noFill/>
          </a:ln>
        </p:spPr>
      </p:pic>
    </p:spTree>
    <p:extLst>
      <p:ext uri="{BB962C8B-B14F-4D97-AF65-F5344CB8AC3E}">
        <p14:creationId xmlns:p14="http://schemas.microsoft.com/office/powerpoint/2010/main" val="240782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F7EE-679E-9749-AD94-4A2C5D85FF3F}"/>
              </a:ext>
            </a:extLst>
          </p:cNvPr>
          <p:cNvSpPr>
            <a:spLocks noGrp="1"/>
          </p:cNvSpPr>
          <p:nvPr>
            <p:ph type="title"/>
          </p:nvPr>
        </p:nvSpPr>
        <p:spPr>
          <a:xfrm>
            <a:off x="1432352" y="1186071"/>
            <a:ext cx="9893374" cy="3217487"/>
          </a:xfrm>
        </p:spPr>
        <p:txBody>
          <a:bodyPr/>
          <a:lstStyle/>
          <a:p>
            <a:r>
              <a:rPr lang="en-US" dirty="0"/>
              <a:t>Before you start planning your financial goals, you need to work a few things out – which is where a budget comes in handy. </a:t>
            </a:r>
            <a:br>
              <a:rPr lang="en-US" dirty="0"/>
            </a:br>
            <a:br>
              <a:rPr lang="en-US" sz="1400" dirty="0"/>
            </a:br>
            <a:r>
              <a:rPr lang="en-US" dirty="0"/>
              <a:t>A budget shows how much income you have coming in, and how many expenses you have going out. </a:t>
            </a:r>
            <a:br>
              <a:rPr lang="en-US" dirty="0"/>
            </a:br>
            <a:br>
              <a:rPr lang="en-US" dirty="0"/>
            </a:br>
            <a:r>
              <a:rPr lang="en-US" dirty="0"/>
              <a:t>If you earn more than you spend, you have extra money to use towards your goals. </a:t>
            </a:r>
          </a:p>
        </p:txBody>
      </p:sp>
      <p:sp>
        <p:nvSpPr>
          <p:cNvPr id="3" name="Slide Number Placeholder 2">
            <a:extLst>
              <a:ext uri="{FF2B5EF4-FFF2-40B4-BE49-F238E27FC236}">
                <a16:creationId xmlns:a16="http://schemas.microsoft.com/office/drawing/2014/main" id="{50A161AD-4E96-734E-8177-DB3295812455}"/>
              </a:ext>
            </a:extLst>
          </p:cNvPr>
          <p:cNvSpPr>
            <a:spLocks noGrp="1"/>
          </p:cNvSpPr>
          <p:nvPr>
            <p:ph type="sldNum" sz="quarter" idx="4"/>
          </p:nvPr>
        </p:nvSpPr>
        <p:spPr/>
        <p:txBody>
          <a:bodyPr/>
          <a:lstStyle/>
          <a:p>
            <a:fld id="{231E6270-9AE5-AA4F-88AC-3EA1BBB1A427}" type="slidenum">
              <a:rPr lang="en-US" smtClean="0"/>
              <a:pPr/>
              <a:t>8</a:t>
            </a:fld>
            <a:endParaRPr lang="en-US" dirty="0"/>
          </a:p>
        </p:txBody>
      </p:sp>
    </p:spTree>
    <p:extLst>
      <p:ext uri="{BB962C8B-B14F-4D97-AF65-F5344CB8AC3E}">
        <p14:creationId xmlns:p14="http://schemas.microsoft.com/office/powerpoint/2010/main" val="47981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14E12-8724-F24D-8C51-93D4E2A0142A}"/>
              </a:ext>
            </a:extLst>
          </p:cNvPr>
          <p:cNvSpPr>
            <a:spLocks noGrp="1"/>
          </p:cNvSpPr>
          <p:nvPr>
            <p:ph type="sldNum" sz="quarter" idx="4"/>
          </p:nvPr>
        </p:nvSpPr>
        <p:spPr/>
        <p:txBody>
          <a:bodyPr/>
          <a:lstStyle/>
          <a:p>
            <a:fld id="{231E6270-9AE5-AA4F-88AC-3EA1BBB1A427}" type="slidenum">
              <a:rPr lang="en-US" smtClean="0"/>
              <a:pPr/>
              <a:t>9</a:t>
            </a:fld>
            <a:endParaRPr lang="en-US" dirty="0"/>
          </a:p>
        </p:txBody>
      </p:sp>
      <p:sp>
        <p:nvSpPr>
          <p:cNvPr id="5" name="Picture Placeholder 4">
            <a:extLst>
              <a:ext uri="{FF2B5EF4-FFF2-40B4-BE49-F238E27FC236}">
                <a16:creationId xmlns:a16="http://schemas.microsoft.com/office/drawing/2014/main" id="{BA7BF84D-9909-6A41-9794-567185A54B0A}"/>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95501C2D-DE5E-2840-9721-28DDA70F6D4F}"/>
              </a:ext>
            </a:extLst>
          </p:cNvPr>
          <p:cNvSpPr>
            <a:spLocks noGrp="1"/>
          </p:cNvSpPr>
          <p:nvPr>
            <p:ph type="pic" sz="quarter" idx="12"/>
          </p:nvPr>
        </p:nvSpPr>
        <p:spPr/>
      </p:sp>
      <p:sp>
        <p:nvSpPr>
          <p:cNvPr id="7" name="Text Placeholder 3">
            <a:extLst>
              <a:ext uri="{FF2B5EF4-FFF2-40B4-BE49-F238E27FC236}">
                <a16:creationId xmlns:a16="http://schemas.microsoft.com/office/drawing/2014/main" id="{42FF3C9E-C825-464A-97C7-768A5AB95D7D}"/>
              </a:ext>
            </a:extLst>
          </p:cNvPr>
          <p:cNvSpPr>
            <a:spLocks noGrp="1"/>
          </p:cNvSpPr>
          <p:nvPr>
            <p:ph type="body" idx="4294967295"/>
          </p:nvPr>
        </p:nvSpPr>
        <p:spPr>
          <a:xfrm>
            <a:off x="1338566" y="1706562"/>
            <a:ext cx="4757434" cy="2972050"/>
          </a:xfrm>
          <a:prstGeom prst="rect">
            <a:avLst/>
          </a:prstGeom>
        </p:spPr>
        <p:txBody>
          <a:bodyPr/>
          <a:lstStyle/>
          <a:p>
            <a:pPr marL="0" indent="0">
              <a:buNone/>
            </a:pPr>
            <a:r>
              <a:rPr lang="en-US" dirty="0">
                <a:solidFill>
                  <a:srgbClr val="3E4B59"/>
                </a:solidFill>
              </a:rPr>
              <a:t>To set financial goals, you need to know how much you can afford to set aside for and flow towards your goals. </a:t>
            </a:r>
          </a:p>
          <a:p>
            <a:pPr marL="0" indent="0">
              <a:buNone/>
            </a:pPr>
            <a:r>
              <a:rPr lang="en-US" dirty="0">
                <a:solidFill>
                  <a:srgbClr val="3E4B59"/>
                </a:solidFill>
              </a:rPr>
              <a:t>That way you can save your safety net and pay off debt, setting goals to match the amounts you need to accomplish what you want to.</a:t>
            </a:r>
          </a:p>
          <a:p>
            <a:pPr marL="0" indent="0">
              <a:buNone/>
            </a:pPr>
            <a:endParaRPr lang="en-US" dirty="0">
              <a:solidFill>
                <a:srgbClr val="3E4B59"/>
              </a:solidFill>
            </a:endParaRPr>
          </a:p>
          <a:p>
            <a:pPr marL="0" indent="0">
              <a:buNone/>
            </a:pPr>
            <a:endParaRPr lang="en-US" dirty="0">
              <a:solidFill>
                <a:srgbClr val="3E4B59"/>
              </a:solidFill>
            </a:endParaRPr>
          </a:p>
          <a:p>
            <a:pPr marL="0" indent="0">
              <a:buNone/>
            </a:pPr>
            <a:endParaRPr lang="en-US" dirty="0">
              <a:solidFill>
                <a:srgbClr val="3E4B59"/>
              </a:solidFill>
            </a:endParaRPr>
          </a:p>
          <a:p>
            <a:pPr marL="0" indent="0">
              <a:buNone/>
            </a:pPr>
            <a:endParaRPr lang="en-US" dirty="0">
              <a:solidFill>
                <a:srgbClr val="3E4B59"/>
              </a:solidFill>
            </a:endParaRPr>
          </a:p>
        </p:txBody>
      </p:sp>
      <p:pic>
        <p:nvPicPr>
          <p:cNvPr id="8" name="Google Shape;119;p15">
            <a:extLst>
              <a:ext uri="{FF2B5EF4-FFF2-40B4-BE49-F238E27FC236}">
                <a16:creationId xmlns:a16="http://schemas.microsoft.com/office/drawing/2014/main" id="{FE2C1F06-31ED-464E-9483-59FFCCE69BDF}"/>
              </a:ext>
            </a:extLst>
          </p:cNvPr>
          <p:cNvPicPr preferRelativeResize="0"/>
          <p:nvPr/>
        </p:nvPicPr>
        <p:blipFill>
          <a:blip r:embed="rId2">
            <a:alphaModFix/>
          </a:blip>
          <a:stretch>
            <a:fillRect/>
          </a:stretch>
        </p:blipFill>
        <p:spPr>
          <a:xfrm>
            <a:off x="7266214" y="3413125"/>
            <a:ext cx="4952700" cy="3413125"/>
          </a:xfrm>
          <a:prstGeom prst="rect">
            <a:avLst/>
          </a:prstGeom>
          <a:noFill/>
          <a:ln>
            <a:noFill/>
          </a:ln>
        </p:spPr>
      </p:pic>
      <p:pic>
        <p:nvPicPr>
          <p:cNvPr id="9" name="Google Shape;120;p15">
            <a:extLst>
              <a:ext uri="{FF2B5EF4-FFF2-40B4-BE49-F238E27FC236}">
                <a16:creationId xmlns:a16="http://schemas.microsoft.com/office/drawing/2014/main" id="{CDAE91D2-8FCD-6A4A-8CE8-D666060A5629}"/>
              </a:ext>
            </a:extLst>
          </p:cNvPr>
          <p:cNvPicPr preferRelativeResize="0"/>
          <p:nvPr/>
        </p:nvPicPr>
        <p:blipFill rotWithShape="1">
          <a:blip r:embed="rId3">
            <a:alphaModFix/>
          </a:blip>
          <a:srcRect r="6781" b="-339"/>
          <a:stretch/>
        </p:blipFill>
        <p:spPr>
          <a:xfrm>
            <a:off x="7266214" y="0"/>
            <a:ext cx="4952700" cy="3413125"/>
          </a:xfrm>
          <a:prstGeom prst="rect">
            <a:avLst/>
          </a:prstGeom>
          <a:noFill/>
          <a:ln>
            <a:noFill/>
          </a:ln>
        </p:spPr>
      </p:pic>
    </p:spTree>
    <p:extLst>
      <p:ext uri="{BB962C8B-B14F-4D97-AF65-F5344CB8AC3E}">
        <p14:creationId xmlns:p14="http://schemas.microsoft.com/office/powerpoint/2010/main" val="4192896441"/>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5252C48D-AE22-D041-B145-BE0F8BA014B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2436DE2D-3974-6043-AB3D-2DDEB406F59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 Powerpoint" id="{90D186A9-D38C-D549-969B-F41DC16C43B7}" vid="{A521B7C7-570D-8E4A-AC81-139A6B5C08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df7e5e6-a72e-40b5-be2c-61fd99f1e980" xsi:nil="true"/>
    <_ip_UnifiedCompliancePolicyUIAction xmlns="http://schemas.microsoft.com/sharepoint/v3" xsi:nil="true"/>
    <Target xmlns="cdf7e5e6-a72e-40b5-be2c-61fd99f1e980"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57854023396F488AB71026ADCA02AC" ma:contentTypeVersion="16" ma:contentTypeDescription="Create a new document." ma:contentTypeScope="" ma:versionID="42a9be25497a9d5a7a95ce6db52f73cb">
  <xsd:schema xmlns:xsd="http://www.w3.org/2001/XMLSchema" xmlns:xs="http://www.w3.org/2001/XMLSchema" xmlns:p="http://schemas.microsoft.com/office/2006/metadata/properties" xmlns:ns1="http://schemas.microsoft.com/sharepoint/v3" xmlns:ns2="cdf7e5e6-a72e-40b5-be2c-61fd99f1e980" xmlns:ns3="3a6dd8e5-15ec-4d56-ae03-fb52d5d24db9" targetNamespace="http://schemas.microsoft.com/office/2006/metadata/properties" ma:root="true" ma:fieldsID="9b0b2a254c1e2b3ec4e9bfbacf4ce356" ns1:_="" ns2:_="" ns3:_="">
    <xsd:import namespace="http://schemas.microsoft.com/sharepoint/v3"/>
    <xsd:import namespace="cdf7e5e6-a72e-40b5-be2c-61fd99f1e980"/>
    <xsd:import namespace="3a6dd8e5-15ec-4d56-ae03-fb52d5d24db9"/>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Targ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f7e5e6-a72e-40b5-be2c-61fd99f1e980"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Target" ma:index="23" nillable="true" ma:displayName="Target" ma:format="Dropdown" ma:internalName="Targe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dd8e5-15ec-4d56-ae03-fb52d5d24d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881D2-CA46-442C-BA24-5477706E2D1D}">
  <ds:schemaRefs>
    <ds:schemaRef ds:uri="http://schemas.microsoft.com/office/2006/metadata/properties"/>
    <ds:schemaRef ds:uri="http://schemas.microsoft.com/office/infopath/2007/PartnerControls"/>
    <ds:schemaRef ds:uri="cdf7e5e6-a72e-40b5-be2c-61fd99f1e980"/>
    <ds:schemaRef ds:uri="http://schemas.microsoft.com/sharepoint/v3"/>
  </ds:schemaRefs>
</ds:datastoreItem>
</file>

<file path=customXml/itemProps2.xml><?xml version="1.0" encoding="utf-8"?>
<ds:datastoreItem xmlns:ds="http://schemas.openxmlformats.org/officeDocument/2006/customXml" ds:itemID="{14D5D4C6-F6A6-4160-ACC3-1427B1A8AB4C}">
  <ds:schemaRefs>
    <ds:schemaRef ds:uri="http://schemas.microsoft.com/sharepoint/v3/contenttype/forms"/>
  </ds:schemaRefs>
</ds:datastoreItem>
</file>

<file path=customXml/itemProps3.xml><?xml version="1.0" encoding="utf-8"?>
<ds:datastoreItem xmlns:ds="http://schemas.openxmlformats.org/officeDocument/2006/customXml" ds:itemID="{A9A03794-3CAD-4A43-B4AE-5BDE8FCC1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f7e5e6-a72e-40b5-be2c-61fd99f1e980"/>
    <ds:schemaRef ds:uri="3a6dd8e5-15ec-4d56-ae03-fb52d5d24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4_Custom Design</Template>
  <TotalTime>435</TotalTime>
  <Words>580</Words>
  <Application>Microsoft Office PowerPoint</Application>
  <PresentationFormat>Widescreen</PresentationFormat>
  <Paragraphs>42</Paragraphs>
  <Slides>13</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Century Gothic</vt:lpstr>
      <vt:lpstr>3_Custom Design</vt:lpstr>
      <vt:lpstr>Custom Design</vt:lpstr>
      <vt:lpstr>1_Custom Design</vt:lpstr>
      <vt:lpstr>Setting goals What would you like to achieve in life?  Money can help.</vt:lpstr>
      <vt:lpstr>Many goals  need money</vt:lpstr>
      <vt:lpstr>Financial goals</vt:lpstr>
      <vt:lpstr>Goals can be set for the short term (up to 3 years), medium term (4–9 years) or the long term (10 years plus).   A short-term goal could be to save for a computer, a smartphone, or a holiday.  Medium- and long-term goals can include an OE, buying a car or a house, or saving for retirement.</vt:lpstr>
      <vt:lpstr>PowerPoint Presentation</vt:lpstr>
      <vt:lpstr>Pay off debt quickly</vt:lpstr>
      <vt:lpstr>PowerPoint Presentation</vt:lpstr>
      <vt:lpstr>Before you start planning your financial goals, you need to work a few things out – which is where a budget comes in handy.   A budget shows how much income you have coming in, and how many expenses you have going out.   If you earn more than you spend, you have extra money to use towards your goals. </vt:lpstr>
      <vt:lpstr>PowerPoint Presentation</vt:lpstr>
      <vt:lpstr>Review and track your goals regularly.  Keep a record of how you are going. Check your bank statements regularly to track your progress.  Track your spending, especially if you've set  a resolution such as buying less of something each week.  Share your progress with a buddy. </vt:lpstr>
      <vt:lpstr>PowerPoint Presentation</vt:lpstr>
      <vt:lpstr>Once you’ve achieved one goal, make sure you have the next goal ready to shoot for!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 Min Ahn</cp:lastModifiedBy>
  <cp:revision>39</cp:revision>
  <cp:lastPrinted>2018-01-08T22:20:27Z</cp:lastPrinted>
  <dcterms:created xsi:type="dcterms:W3CDTF">2019-09-05T01:29:04Z</dcterms:created>
  <dcterms:modified xsi:type="dcterms:W3CDTF">2021-06-23T21:55:53Z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0x010100CA57854023396F488AB71026ADCA02AC</vt:lpwstr>
  </property>
  <property fmtid="{D5CDD505-2E9C-101B-9397-08002B2CF9AE}" pid="3" name="Order">
    <vt:r8>346800</vt:r8>
  </property>
</Properties>
</file>