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</p:sldMasterIdLst>
  <p:notesMasterIdLst>
    <p:notesMasterId r:id="rId15"/>
  </p:notesMasterIdLst>
  <p:sldIdLst>
    <p:sldId id="256" r:id="rId6"/>
    <p:sldId id="265" r:id="rId7"/>
    <p:sldId id="257" r:id="rId8"/>
    <p:sldId id="258" r:id="rId9"/>
    <p:sldId id="263" r:id="rId10"/>
    <p:sldId id="259" r:id="rId11"/>
    <p:sldId id="261" r:id="rId12"/>
    <p:sldId id="264" r:id="rId13"/>
    <p:sldId id="26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airo Eruera" initials="N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31"/>
    <a:srgbClr val="4F2875"/>
    <a:srgbClr val="F27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1714A-9612-41C6-81FC-68C1815BD768}" v="10" dt="2019-10-02T01:18:5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076"/>
  </p:normalViewPr>
  <p:slideViewPr>
    <p:cSldViewPr snapToGrid="0" snapToObjects="1">
      <p:cViewPr varScale="1">
        <p:scale>
          <a:sx n="62" d="100"/>
          <a:sy n="62" d="100"/>
        </p:scale>
        <p:origin x="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Kawe-Peautolu" userId="61f6a22f-18a1-445c-a463-d7060e814c44" providerId="ADAL" clId="{CD01714A-9612-41C6-81FC-68C1815BD768}"/>
    <pc:docChg chg="undo modSld">
      <pc:chgData name="Marina Kawe-Peautolu" userId="61f6a22f-18a1-445c-a463-d7060e814c44" providerId="ADAL" clId="{CD01714A-9612-41C6-81FC-68C1815BD768}" dt="2019-10-02T01:21:37.293" v="67" actId="20577"/>
      <pc:docMkLst>
        <pc:docMk/>
      </pc:docMkLst>
      <pc:sldChg chg="modSp">
        <pc:chgData name="Marina Kawe-Peautolu" userId="61f6a22f-18a1-445c-a463-d7060e814c44" providerId="ADAL" clId="{CD01714A-9612-41C6-81FC-68C1815BD768}" dt="2019-10-02T01:20:32.683" v="60" actId="1038"/>
        <pc:sldMkLst>
          <pc:docMk/>
          <pc:sldMk cId="0" sldId="256"/>
        </pc:sldMkLst>
        <pc:spChg chg="mod">
          <ac:chgData name="Marina Kawe-Peautolu" userId="61f6a22f-18a1-445c-a463-d7060e814c44" providerId="ADAL" clId="{CD01714A-9612-41C6-81FC-68C1815BD768}" dt="2019-10-02T01:20:21.834" v="57" actId="14100"/>
          <ac:spMkLst>
            <pc:docMk/>
            <pc:sldMk cId="0" sldId="256"/>
            <ac:spMk id="9" creationId="{A6AAC699-456E-D442-90A4-DA5572B5E6C2}"/>
          </ac:spMkLst>
        </pc:spChg>
        <pc:spChg chg="mod">
          <ac:chgData name="Marina Kawe-Peautolu" userId="61f6a22f-18a1-445c-a463-d7060e814c44" providerId="ADAL" clId="{CD01714A-9612-41C6-81FC-68C1815BD768}" dt="2019-10-02T01:20:28.980" v="59" actId="1076"/>
          <ac:spMkLst>
            <pc:docMk/>
            <pc:sldMk cId="0" sldId="256"/>
            <ac:spMk id="98" creationId="{00000000-0000-0000-0000-000000000000}"/>
          </ac:spMkLst>
        </pc:spChg>
        <pc:picChg chg="mod">
          <ac:chgData name="Marina Kawe-Peautolu" userId="61f6a22f-18a1-445c-a463-d7060e814c44" providerId="ADAL" clId="{CD01714A-9612-41C6-81FC-68C1815BD768}" dt="2019-10-02T01:20:32.683" v="60" actId="1038"/>
          <ac:picMkLst>
            <pc:docMk/>
            <pc:sldMk cId="0" sldId="256"/>
            <ac:picMk id="10" creationId="{9B9AA1C4-2C7F-9E4B-8143-A4E771B5E391}"/>
          </ac:picMkLst>
        </pc:picChg>
      </pc:sldChg>
      <pc:sldChg chg="modSp">
        <pc:chgData name="Marina Kawe-Peautolu" userId="61f6a22f-18a1-445c-a463-d7060e814c44" providerId="ADAL" clId="{CD01714A-9612-41C6-81FC-68C1815BD768}" dt="2019-10-02T01:21:12.630" v="65" actId="20577"/>
        <pc:sldMkLst>
          <pc:docMk/>
          <pc:sldMk cId="0" sldId="258"/>
        </pc:sldMkLst>
        <pc:spChg chg="mod">
          <ac:chgData name="Marina Kawe-Peautolu" userId="61f6a22f-18a1-445c-a463-d7060e814c44" providerId="ADAL" clId="{CD01714A-9612-41C6-81FC-68C1815BD768}" dt="2019-10-02T01:21:12.630" v="65" actId="20577"/>
          <ac:spMkLst>
            <pc:docMk/>
            <pc:sldMk cId="0" sldId="258"/>
            <ac:spMk id="112" creationId="{00000000-0000-0000-0000-000000000000}"/>
          </ac:spMkLst>
        </pc:spChg>
      </pc:sldChg>
      <pc:sldChg chg="modSp">
        <pc:chgData name="Marina Kawe-Peautolu" userId="61f6a22f-18a1-445c-a463-d7060e814c44" providerId="ADAL" clId="{CD01714A-9612-41C6-81FC-68C1815BD768}" dt="2019-10-01T03:05:57.366" v="7" actId="207"/>
        <pc:sldMkLst>
          <pc:docMk/>
          <pc:sldMk cId="0" sldId="259"/>
        </pc:sldMkLst>
        <pc:spChg chg="mod">
          <ac:chgData name="Marina Kawe-Peautolu" userId="61f6a22f-18a1-445c-a463-d7060e814c44" providerId="ADAL" clId="{CD01714A-9612-41C6-81FC-68C1815BD768}" dt="2019-10-01T03:05:57.366" v="7" actId="207"/>
          <ac:spMkLst>
            <pc:docMk/>
            <pc:sldMk cId="0" sldId="259"/>
            <ac:spMk id="118" creationId="{00000000-0000-0000-0000-000000000000}"/>
          </ac:spMkLst>
        </pc:spChg>
        <pc:picChg chg="mod">
          <ac:chgData name="Marina Kawe-Peautolu" userId="61f6a22f-18a1-445c-a463-d7060e814c44" providerId="ADAL" clId="{CD01714A-9612-41C6-81FC-68C1815BD768}" dt="2019-10-01T03:04:28.522" v="1" actId="14100"/>
          <ac:picMkLst>
            <pc:docMk/>
            <pc:sldMk cId="0" sldId="259"/>
            <ac:picMk id="9" creationId="{8488E90C-0944-A84D-9FD8-87C3CBA692EE}"/>
          </ac:picMkLst>
        </pc:picChg>
      </pc:sldChg>
      <pc:sldChg chg="modSp">
        <pc:chgData name="Marina Kawe-Peautolu" userId="61f6a22f-18a1-445c-a463-d7060e814c44" providerId="ADAL" clId="{CD01714A-9612-41C6-81FC-68C1815BD768}" dt="2019-10-01T03:06:44.393" v="21" actId="1036"/>
        <pc:sldMkLst>
          <pc:docMk/>
          <pc:sldMk cId="0" sldId="262"/>
        </pc:sldMkLst>
        <pc:spChg chg="mod">
          <ac:chgData name="Marina Kawe-Peautolu" userId="61f6a22f-18a1-445c-a463-d7060e814c44" providerId="ADAL" clId="{CD01714A-9612-41C6-81FC-68C1815BD768}" dt="2019-10-01T03:06:44.393" v="21" actId="1036"/>
          <ac:spMkLst>
            <pc:docMk/>
            <pc:sldMk cId="0" sldId="262"/>
            <ac:spMk id="6" creationId="{C6306CE4-468C-4743-AE85-CE5A22ECF122}"/>
          </ac:spMkLst>
        </pc:spChg>
      </pc:sldChg>
      <pc:sldChg chg="modSp">
        <pc:chgData name="Marina Kawe-Peautolu" userId="61f6a22f-18a1-445c-a463-d7060e814c44" providerId="ADAL" clId="{CD01714A-9612-41C6-81FC-68C1815BD768}" dt="2019-10-02T01:21:37.293" v="67" actId="20577"/>
        <pc:sldMkLst>
          <pc:docMk/>
          <pc:sldMk cId="1912316394" sldId="263"/>
        </pc:sldMkLst>
        <pc:spChg chg="mod">
          <ac:chgData name="Marina Kawe-Peautolu" userId="61f6a22f-18a1-445c-a463-d7060e814c44" providerId="ADAL" clId="{CD01714A-9612-41C6-81FC-68C1815BD768}" dt="2019-10-02T01:21:37.293" v="67" actId="20577"/>
          <ac:spMkLst>
            <pc:docMk/>
            <pc:sldMk cId="1912316394" sldId="263"/>
            <ac:spMk id="112" creationId="{00000000-0000-0000-0000-000000000000}"/>
          </ac:spMkLst>
        </pc:spChg>
      </pc:sldChg>
      <pc:sldChg chg="modSp">
        <pc:chgData name="Marina Kawe-Peautolu" userId="61f6a22f-18a1-445c-a463-d7060e814c44" providerId="ADAL" clId="{CD01714A-9612-41C6-81FC-68C1815BD768}" dt="2019-10-01T03:06:10.608" v="8" actId="207"/>
        <pc:sldMkLst>
          <pc:docMk/>
          <pc:sldMk cId="1386962324" sldId="264"/>
        </pc:sldMkLst>
        <pc:spChg chg="mod">
          <ac:chgData name="Marina Kawe-Peautolu" userId="61f6a22f-18a1-445c-a463-d7060e814c44" providerId="ADAL" clId="{CD01714A-9612-41C6-81FC-68C1815BD768}" dt="2019-10-01T03:06:10.608" v="8" actId="207"/>
          <ac:spMkLst>
            <pc:docMk/>
            <pc:sldMk cId="1386962324" sldId="264"/>
            <ac:spMk id="132" creationId="{00000000-0000-0000-0000-000000000000}"/>
          </ac:spMkLst>
        </pc:spChg>
      </pc:sldChg>
      <pc:sldChg chg="modSp">
        <pc:chgData name="Marina Kawe-Peautolu" userId="61f6a22f-18a1-445c-a463-d7060e814c44" providerId="ADAL" clId="{CD01714A-9612-41C6-81FC-68C1815BD768}" dt="2019-10-01T03:05:27.418" v="4" actId="207"/>
        <pc:sldMkLst>
          <pc:docMk/>
          <pc:sldMk cId="1262166348" sldId="265"/>
        </pc:sldMkLst>
        <pc:spChg chg="mod">
          <ac:chgData name="Marina Kawe-Peautolu" userId="61f6a22f-18a1-445c-a463-d7060e814c44" providerId="ADAL" clId="{CD01714A-9612-41C6-81FC-68C1815BD768}" dt="2019-10-01T03:05:27.418" v="4" actId="207"/>
          <ac:spMkLst>
            <pc:docMk/>
            <pc:sldMk cId="1262166348" sldId="265"/>
            <ac:spMk id="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34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37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27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1850" y="1953491"/>
            <a:ext cx="10515600" cy="18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1850" y="392342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4598022" y="5963479"/>
            <a:ext cx="26638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265045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8200" y="2723839"/>
            <a:ext cx="5545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5400"/>
              <a:buFont typeface="Century Gothic"/>
              <a:buNone/>
              <a:defRPr sz="5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rgbClr val="767A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92" name="Google Shape;92;p17"/>
          <p:cNvSpPr>
            <a:spLocks noGrp="1"/>
          </p:cNvSpPr>
          <p:nvPr>
            <p:ph type="pic" idx="4"/>
          </p:nvPr>
        </p:nvSpPr>
        <p:spPr>
          <a:xfrm>
            <a:off x="25046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3153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44664" y="0"/>
            <a:ext cx="6147335" cy="6857999"/>
          </a:xfrm>
          <a:prstGeom prst="rect">
            <a:avLst/>
          </a:prstGeom>
          <a:solidFill>
            <a:srgbClr val="EFE5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839788" y="2182095"/>
            <a:ext cx="43153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>
            <a:off x="18950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2030930"/>
            <a:ext cx="10515600" cy="102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317528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>
                <a:solidFill>
                  <a:srgbClr val="767A7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25115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9788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839788" y="2629770"/>
            <a:ext cx="5157787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172200" y="2629770"/>
            <a:ext cx="5183188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5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39788" y="939509"/>
            <a:ext cx="5157787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172200" y="939509"/>
            <a:ext cx="5183188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9396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920154" y="1028990"/>
            <a:ext cx="543523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7" y="2182095"/>
            <a:ext cx="4388704" cy="368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44148" y="1506276"/>
            <a:ext cx="5550899" cy="617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Ahumoni</a:t>
            </a:r>
            <a:r>
              <a:rPr lang="en-US" sz="4000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Toitūtanga</a:t>
            </a:r>
            <a:br>
              <a:rPr lang="en-US" sz="3200" b="0" dirty="0"/>
            </a:br>
            <a:r>
              <a:rPr lang="en-US" sz="3200" b="0" dirty="0"/>
              <a:t> </a:t>
            </a: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40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Māui</a:t>
            </a:r>
            <a:r>
              <a:rPr lang="en-US" sz="4000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Ihumanea</a:t>
            </a:r>
            <a:r>
              <a:rPr lang="en-US" sz="4000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br>
              <a:rPr lang="en-US" sz="4000" dirty="0">
                <a:latin typeface="Brandon Grotesque" panose="020B0503020203060202" pitchFamily="34" charset="77"/>
              </a:rPr>
            </a:br>
            <a:r>
              <a:rPr lang="en-US" sz="40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</a:t>
            </a: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endParaRPr sz="2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7BD4A-88B9-F344-B953-7B88A06FB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7426" y="2973821"/>
            <a:ext cx="4284345" cy="1274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AC699-456E-D442-90A4-DA5572B5E6C2}"/>
              </a:ext>
            </a:extLst>
          </p:cNvPr>
          <p:cNvSpPr/>
          <p:nvPr/>
        </p:nvSpPr>
        <p:spPr>
          <a:xfrm>
            <a:off x="7140540" y="0"/>
            <a:ext cx="5051460" cy="1506276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00;p18">
            <a:extLst>
              <a:ext uri="{FF2B5EF4-FFF2-40B4-BE49-F238E27FC236}">
                <a16:creationId xmlns:a16="http://schemas.microsoft.com/office/drawing/2014/main" id="{9B9AA1C4-2C7F-9E4B-8143-A4E771B5E39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136005" y="1506276"/>
            <a:ext cx="5051460" cy="535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0F045-7D63-FF42-B7DC-6DBB299178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104046" y="375920"/>
            <a:ext cx="1936406" cy="873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824CC-E8E6-5448-B23C-EC878F9BBB1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2399197" y="1369451"/>
            <a:ext cx="3301340" cy="3208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88404" y="548641"/>
            <a:ext cx="7422220" cy="713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Māui</a:t>
            </a:r>
            <a:r>
              <a:rPr lang="en-US" sz="5400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5400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Ihumanea</a:t>
            </a:r>
            <a:r>
              <a:rPr lang="en-US" sz="5400" dirty="0">
                <a:solidFill>
                  <a:srgbClr val="FF6E31"/>
                </a:solidFill>
                <a:latin typeface="Brandon Grotesque" panose="020B0503020203060202" pitchFamily="34" charset="77"/>
              </a:rPr>
              <a:t> - </a:t>
            </a:r>
            <a:br>
              <a:rPr lang="en-US" sz="5400" dirty="0">
                <a:latin typeface="Brandon Grotesque" panose="020B0503020203060202" pitchFamily="34" charset="77"/>
              </a:rPr>
            </a:br>
            <a:r>
              <a:rPr lang="en-US" sz="54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5400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54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</a:t>
            </a:r>
            <a:br>
              <a:rPr lang="en-US" sz="4800" dirty="0">
                <a:solidFill>
                  <a:srgbClr val="4F2875"/>
                </a:solidFill>
                <a:latin typeface="Brandon Grotesque" panose="020B0503020203060202" pitchFamily="34" charset="77"/>
              </a:rPr>
            </a:br>
            <a:r>
              <a:rPr lang="en-GB" sz="4800" b="0" dirty="0">
                <a:solidFill>
                  <a:srgbClr val="4F2875"/>
                </a:solidFill>
              </a:rPr>
              <a:t>‘Kia </a:t>
            </a:r>
            <a:r>
              <a:rPr lang="en-GB" sz="4800" b="0" dirty="0" err="1">
                <a:solidFill>
                  <a:srgbClr val="4F2875"/>
                </a:solidFill>
              </a:rPr>
              <a:t>pārekareka</a:t>
            </a:r>
            <a:r>
              <a:rPr lang="en-GB" sz="4800" b="0" dirty="0">
                <a:solidFill>
                  <a:srgbClr val="4F2875"/>
                </a:solidFill>
              </a:rPr>
              <a:t> </a:t>
            </a:r>
            <a:r>
              <a:rPr lang="en-GB" sz="4800" b="0" dirty="0" err="1">
                <a:solidFill>
                  <a:srgbClr val="4F2875"/>
                </a:solidFill>
              </a:rPr>
              <a:t>tō</a:t>
            </a:r>
            <a:r>
              <a:rPr lang="en-GB" sz="4800" b="0" dirty="0">
                <a:solidFill>
                  <a:srgbClr val="4F2875"/>
                </a:solidFill>
              </a:rPr>
              <a:t> </a:t>
            </a:r>
            <a:r>
              <a:rPr lang="en-GB" sz="4800" b="0" dirty="0" err="1">
                <a:solidFill>
                  <a:srgbClr val="4F2875"/>
                </a:solidFill>
              </a:rPr>
              <a:t>anamata</a:t>
            </a:r>
            <a:r>
              <a:rPr lang="en-GB" sz="4800" b="0" dirty="0">
                <a:solidFill>
                  <a:srgbClr val="4F2875"/>
                </a:solidFill>
              </a:rPr>
              <a:t>’</a:t>
            </a:r>
            <a:br>
              <a:rPr lang="en-US" sz="4800" b="0" dirty="0"/>
            </a:br>
            <a:r>
              <a:rPr lang="en-US" sz="3200" b="0" dirty="0"/>
              <a:t> </a:t>
            </a:r>
            <a:br>
              <a:rPr lang="en-US" sz="32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endParaRPr sz="2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7BD4A-88B9-F344-B953-7B88A06FB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63658" y="4183074"/>
            <a:ext cx="8781371" cy="2582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824CC-E8E6-5448-B23C-EC878F9BBB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7054343" y="2831087"/>
            <a:ext cx="4401436" cy="4026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58370-A2B8-7743-8773-F3B8DE6F4D9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75575" y="745301"/>
            <a:ext cx="1938896" cy="8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27674" y="698250"/>
            <a:ext cx="4956300" cy="5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n-US" sz="4000" b="0"/>
            </a:br>
            <a:endParaRPr sz="40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r>
              <a:rPr lang="en-US"/>
              <a:t>  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E596A-F5E8-324A-B08F-2F3DD249CD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2314" y="2985311"/>
            <a:ext cx="4720188" cy="1404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1196B-B6DB-B94C-890D-6CADC024DE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693857" y="807522"/>
            <a:ext cx="4635477" cy="450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D18E7-36BC-BB45-A12D-DD1C75C7117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33254" y="5616069"/>
            <a:ext cx="1938896" cy="878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6381" y="829487"/>
            <a:ext cx="6940980" cy="480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Māui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Ihumanea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mr-IN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–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Whakatānga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algn="ctr">
              <a:lnSpc>
                <a:spcPts val="424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Kua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ea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hiahia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mahi,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kua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huri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aro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āhuatanga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whakahirahira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mātou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anō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. He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tangata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ka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whakatā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mahi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ka 65 tau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pakeke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../CFFC%20Photos/CFFC%20Kapa%20Haka%206.png">
            <a:extLst>
              <a:ext uri="{FF2B5EF4-FFF2-40B4-BE49-F238E27FC236}">
                <a16:creationId xmlns:a16="http://schemas.microsoft.com/office/drawing/2014/main" id="{28BBAB02-0829-124D-AB55-BBF5B83BF4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-118" r="2643" b="118"/>
          <a:stretch/>
        </p:blipFill>
        <p:spPr bwMode="auto">
          <a:xfrm>
            <a:off x="7635764" y="-8133"/>
            <a:ext cx="4556235" cy="687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1" y="0"/>
            <a:ext cx="7738750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lang="en-US" sz="2800" cap="none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sz="2800" cap="none" dirty="0"/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whakarite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ki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chemeClr val="bg1"/>
                </a:solidFill>
                <a:latin typeface="Gotham Medium" panose="02000604030000020004" pitchFamily="2" charset="0"/>
              </a:rPr>
              <a:t>E </a:t>
            </a:r>
            <a:r>
              <a:rPr lang="en-US" sz="3400" dirty="0" err="1">
                <a:solidFill>
                  <a:schemeClr val="bg1"/>
                </a:solidFill>
                <a:latin typeface="Gotham Medium" panose="02000604030000020004" pitchFamily="2" charset="0"/>
              </a:rPr>
              <a:t>mua</a:t>
            </a:r>
            <a:r>
              <a:rPr lang="en-US" sz="3400" dirty="0">
                <a:solidFill>
                  <a:schemeClr val="bg1"/>
                </a:solidFill>
                <a:latin typeface="Gotham Medium" panose="02000604030000020004" pitchFamily="2" charset="0"/>
              </a:rPr>
              <a:t> kai kai! </a:t>
            </a: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Ki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wawe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ake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to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whakarite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penapena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whakatātanga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ko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tēnā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 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 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29ACB-7F78-7048-B286-E110B16135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01173" y="5419780"/>
            <a:ext cx="1936406" cy="8739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FFC%20Picture%20Waka.png">
            <a:extLst>
              <a:ext uri="{FF2B5EF4-FFF2-40B4-BE49-F238E27FC236}">
                <a16:creationId xmlns:a16="http://schemas.microsoft.com/office/drawing/2014/main" id="{C1C33244-648A-A24A-9F2C-FE73E52261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r="40372"/>
          <a:stretch/>
        </p:blipFill>
        <p:spPr bwMode="auto">
          <a:xfrm>
            <a:off x="0" y="0"/>
            <a:ext cx="4453248" cy="6855041"/>
          </a:xfrm>
          <a:prstGeom prst="rect">
            <a:avLst/>
          </a:prstGeom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453248" y="0"/>
            <a:ext cx="7738752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sz="2800" cap="none" dirty="0"/>
          </a:p>
          <a:p>
            <a:pPr marL="114300" indent="0" algn="ctr">
              <a:buNone/>
            </a:pPr>
            <a:endParaRPr lang="en-US" sz="4000" b="1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whakarite</a:t>
            </a:r>
            <a:r>
              <a:rPr lang="en-US" sz="4000" b="1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ki</a:t>
            </a:r>
            <a:r>
              <a:rPr lang="en-US" sz="4000" b="1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FF6E31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whakatā</a:t>
            </a:r>
            <a:endParaRPr lang="en-US" sz="4000" b="1">
              <a:solidFill>
                <a:srgbClr val="FF6E31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3600" dirty="0">
              <a:solidFill>
                <a:srgbClr val="FF6E31"/>
              </a:solidFill>
            </a:endParaRPr>
          </a:p>
          <a:p>
            <a:pPr marL="114300" indent="0" algn="ctr">
              <a:lnSpc>
                <a:spcPct val="15000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Whakatakotohia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ō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whaipūtea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whakatātanga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tae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mahi me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whakataunga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tika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aua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 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EA0C1-2154-F143-BA86-2BD4990D26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49601" y="5547948"/>
            <a:ext cx="1938896" cy="8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3F3FA-C4E7-5C4E-A71D-D6E11CDEBC8D}"/>
              </a:ext>
            </a:extLst>
          </p:cNvPr>
          <p:cNvSpPr/>
          <p:nvPr/>
        </p:nvSpPr>
        <p:spPr>
          <a:xfrm>
            <a:off x="4453248" y="0"/>
            <a:ext cx="7738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-1" y="1431183"/>
            <a:ext cx="7738752" cy="28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sz="4000" b="1" dirty="0" err="1">
                <a:solidFill>
                  <a:srgbClr val="FF6E31"/>
                </a:solidFill>
                <a:latin typeface="Brandon Grotesque" panose="020B0503020203060202" pitchFamily="34" charset="77"/>
              </a:rPr>
              <a:t>Matapaetia</a:t>
            </a:r>
            <a:endParaRPr lang="en-US" sz="4000" b="1" dirty="0">
              <a:solidFill>
                <a:srgbClr val="FF6E31"/>
              </a:solidFill>
              <a:latin typeface="Brandon Grotesque" panose="020B0503020203060202" pitchFamily="34" charset="77"/>
            </a:endParaRPr>
          </a:p>
          <a:p>
            <a:pPr algn="ctr">
              <a:lnSpc>
                <a:spcPct val="100000"/>
              </a:lnSpc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roa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tō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ora</a:t>
            </a:r>
            <a:endParaRPr lang="en-US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tau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whakatā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mahi</a:t>
            </a:r>
            <a:endParaRPr lang="en-US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r>
              <a:rPr lang="en-US"/>
              <a:t>  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8E90C-0944-A84D-9FD8-87C3CBA692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49853" y="5454384"/>
            <a:ext cx="1938896" cy="878206"/>
          </a:xfrm>
          <a:prstGeom prst="rect">
            <a:avLst/>
          </a:prstGeom>
        </p:spPr>
      </p:pic>
      <p:pic>
        <p:nvPicPr>
          <p:cNvPr id="8" name="Picture 7" descr="../CFFC%20Photos/Boy%20bball.png">
            <a:extLst>
              <a:ext uri="{FF2B5EF4-FFF2-40B4-BE49-F238E27FC236}">
                <a16:creationId xmlns:a16="http://schemas.microsoft.com/office/drawing/2014/main" id="{44CC68CF-5FF5-584F-BD06-6CA15C9F03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r="32703"/>
          <a:stretch/>
        </p:blipFill>
        <p:spPr bwMode="auto">
          <a:xfrm>
            <a:off x="7738753" y="-1"/>
            <a:ext cx="4453247" cy="6878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346368" y="0"/>
            <a:ext cx="7845631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114300" indent="0" algn="ctr">
              <a:buNone/>
            </a:pP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Matapaetia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pūtea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me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whiwhi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hoki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tika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āhua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oranga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hiahia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  <a:p>
            <a:pPr marL="11430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E0F87-2A2A-7041-8673-BCDE87BC99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76613" y="5419780"/>
            <a:ext cx="1936406" cy="87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3C73C-C6E6-4040-A821-0D1BE695E34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0" r="-1"/>
          <a:stretch/>
        </p:blipFill>
        <p:spPr>
          <a:xfrm>
            <a:off x="0" y="1"/>
            <a:ext cx="4346672" cy="68599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7738752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114300" indent="0" algn="ctr">
              <a:buNone/>
            </a:pPr>
            <a:endParaRPr lang="en-US" sz="4000" b="1" dirty="0">
              <a:solidFill>
                <a:schemeClr val="bg1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4000" b="1" dirty="0">
              <a:solidFill>
                <a:schemeClr val="bg1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chemeClr val="bg1"/>
                </a:solidFill>
                <a:latin typeface="Brandon Grotesque" panose="020B0503020203060202" pitchFamily="34" charset="77"/>
              </a:rPr>
              <a:t>Matapaetia</a:t>
            </a:r>
            <a:endParaRPr lang="en-US" sz="4400" b="1" dirty="0">
              <a:solidFill>
                <a:schemeClr val="bg1"/>
              </a:solidFill>
            </a:endParaRP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whaihua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ka puta </a:t>
            </a:r>
            <a:b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</a:b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I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KiwiSaver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,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ētahi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haumitanga</a:t>
            </a:r>
            <a:r>
              <a:rPr lang="en-US" sz="2800" dirty="0">
                <a:solidFill>
                  <a:srgbClr val="FF6E3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F6E31"/>
                </a:solidFill>
                <a:latin typeface="Gotham Book" panose="02000604040000020004" pitchFamily="2" charset="0"/>
              </a:rPr>
              <a:t>rānei</a:t>
            </a:r>
            <a:endParaRPr lang="en-US" sz="2800" dirty="0">
              <a:solidFill>
                <a:srgbClr val="FF6E31"/>
              </a:solidFill>
              <a:latin typeface="Gotham Book" panose="02000604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70" y="5543550"/>
            <a:ext cx="1916430" cy="1314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3EF71-09D6-DC44-9E30-672B3A0B8827}"/>
              </a:ext>
            </a:extLst>
          </p:cNvPr>
          <p:cNvSpPr/>
          <p:nvPr/>
        </p:nvSpPr>
        <p:spPr>
          <a:xfrm>
            <a:off x="7738752" y="0"/>
            <a:ext cx="4453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E0534-FEF5-5A4F-9D74-E149BF44CB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07862" y="5547948"/>
            <a:ext cx="1938896" cy="875077"/>
          </a:xfrm>
          <a:prstGeom prst="rect">
            <a:avLst/>
          </a:prstGeom>
        </p:spPr>
      </p:pic>
      <p:pic>
        <p:nvPicPr>
          <p:cNvPr id="7" name="Picture 6" descr="../../CFFC%20Photos/CFFC%20Picture2.png%20Tama.png">
            <a:extLst>
              <a:ext uri="{FF2B5EF4-FFF2-40B4-BE49-F238E27FC236}">
                <a16:creationId xmlns:a16="http://schemas.microsoft.com/office/drawing/2014/main" id="{8E0BE4F1-3344-8949-83F7-2E24A3947A7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50487"/>
          <a:stretch/>
        </p:blipFill>
        <p:spPr bwMode="auto">
          <a:xfrm>
            <a:off x="7722986" y="-10406"/>
            <a:ext cx="4469014" cy="686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6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E7A32-CC79-8B4D-BCE7-46DF873ABA96}"/>
              </a:ext>
            </a:extLst>
          </p:cNvPr>
          <p:cNvSpPr/>
          <p:nvPr/>
        </p:nvSpPr>
        <p:spPr>
          <a:xfrm>
            <a:off x="0" y="5056093"/>
            <a:ext cx="12192000" cy="1801907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06925-70F0-1F43-B7F3-8D1B345F1D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4850" y="1588778"/>
            <a:ext cx="4537836" cy="205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06CE4-468C-4743-AE85-CE5A22ECF122}"/>
              </a:ext>
            </a:extLst>
          </p:cNvPr>
          <p:cNvSpPr txBox="1"/>
          <p:nvPr/>
        </p:nvSpPr>
        <p:spPr>
          <a:xfrm>
            <a:off x="6184597" y="5960583"/>
            <a:ext cx="340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Book" panose="02000604040000020004" pitchFamily="2" charset="0"/>
              </a:rPr>
              <a:t>Powered by </a:t>
            </a:r>
            <a:r>
              <a:rPr lang="en-US" sz="1200" b="1" dirty="0">
                <a:latin typeface="Gotham Bold" panose="02000604030000020004" pitchFamily="2" charset="0"/>
              </a:rPr>
              <a:t>CFFC</a:t>
            </a:r>
            <a:r>
              <a:rPr lang="en-US" sz="1200" dirty="0">
                <a:latin typeface="Gotham Book" panose="02000604040000020004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FE57F-4DA4-3841-AA68-3C23D867BD7B}"/>
              </a:ext>
            </a:extLst>
          </p:cNvPr>
          <p:cNvSpPr txBox="1"/>
          <p:nvPr/>
        </p:nvSpPr>
        <p:spPr>
          <a:xfrm>
            <a:off x="3881237" y="5564994"/>
            <a:ext cx="442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sortedinschools.org.nz</a:t>
            </a:r>
            <a:endParaRPr lang="en-US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108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Brandon Grotesque</vt:lpstr>
      <vt:lpstr>Calibri</vt:lpstr>
      <vt:lpstr>Century Gothic</vt:lpstr>
      <vt:lpstr>Gotham Bold</vt:lpstr>
      <vt:lpstr>Gotham Book</vt:lpstr>
      <vt:lpstr>Gotham Medium</vt:lpstr>
      <vt:lpstr>4_Custom Design</vt:lpstr>
      <vt:lpstr>Custom Design</vt:lpstr>
      <vt:lpstr>Office Theme</vt:lpstr>
      <vt:lpstr>1_Custom Design</vt:lpstr>
      <vt:lpstr>2_Custom Design</vt:lpstr>
      <vt:lpstr>Te Ahumoni Toitūtanga         Māui Ihumanea  Te Whakatā    </vt:lpstr>
      <vt:lpstr>Māui Ihumanea -  Te Whakatā ‘Kia pārekareka tō anamata’      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Ahumoni Toitūtanga    Māui Ihumanea: Te Whakatā    </dc:title>
  <cp:lastModifiedBy>Marina Kawe-Peautolu</cp:lastModifiedBy>
  <cp:revision>22</cp:revision>
  <dcterms:modified xsi:type="dcterms:W3CDTF">2019-10-02T01:21:42Z</dcterms:modified>
</cp:coreProperties>
</file>