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  <p:sldMasterId id="2147483662" r:id="rId3"/>
    <p:sldMasterId id="2147483663" r:id="rId4"/>
    <p:sldMasterId id="2147483664" r:id="rId5"/>
  </p:sldMasterIdLst>
  <p:notesMasterIdLst>
    <p:notesMasterId r:id="rId19"/>
  </p:notesMasterIdLst>
  <p:sldIdLst>
    <p:sldId id="256" r:id="rId6"/>
    <p:sldId id="257" r:id="rId7"/>
    <p:sldId id="258" r:id="rId8"/>
    <p:sldId id="263" r:id="rId9"/>
    <p:sldId id="270" r:id="rId10"/>
    <p:sldId id="272" r:id="rId11"/>
    <p:sldId id="264" r:id="rId12"/>
    <p:sldId id="266" r:id="rId13"/>
    <p:sldId id="265" r:id="rId14"/>
    <p:sldId id="269" r:id="rId15"/>
    <p:sldId id="267" r:id="rId16"/>
    <p:sldId id="268" r:id="rId17"/>
    <p:sldId id="26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iro Eruera" initials="NE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E31"/>
    <a:srgbClr val="4F2975"/>
    <a:srgbClr val="F27028"/>
    <a:srgbClr val="4F2875"/>
    <a:srgbClr val="FF7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DA566-3419-4E85-B5BB-07A2FF115F3F}" v="20" dt="2019-10-01T03:32:03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089"/>
  </p:normalViewPr>
  <p:slideViewPr>
    <p:cSldViewPr snapToGrid="0" snapToObjects="1">
      <p:cViewPr varScale="1">
        <p:scale>
          <a:sx n="106" d="100"/>
          <a:sy n="106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Kawe-Peautolu" userId="61f6a22f-18a1-445c-a463-d7060e814c44" providerId="ADAL" clId="{02FDA566-3419-4E85-B5BB-07A2FF115F3F}"/>
    <pc:docChg chg="undo custSel modSld">
      <pc:chgData name="Marina Kawe-Peautolu" userId="61f6a22f-18a1-445c-a463-d7060e814c44" providerId="ADAL" clId="{02FDA566-3419-4E85-B5BB-07A2FF115F3F}" dt="2019-10-01T03:32:33.435" v="29" actId="14100"/>
      <pc:docMkLst>
        <pc:docMk/>
      </pc:docMkLst>
      <pc:sldChg chg="addSp delSp modSp">
        <pc:chgData name="Marina Kawe-Peautolu" userId="61f6a22f-18a1-445c-a463-d7060e814c44" providerId="ADAL" clId="{02FDA566-3419-4E85-B5BB-07A2FF115F3F}" dt="2019-10-01T03:32:33.435" v="29" actId="14100"/>
        <pc:sldMkLst>
          <pc:docMk/>
          <pc:sldMk cId="0" sldId="256"/>
        </pc:sldMkLst>
        <pc:spChg chg="mod">
          <ac:chgData name="Marina Kawe-Peautolu" userId="61f6a22f-18a1-445c-a463-d7060e814c44" providerId="ADAL" clId="{02FDA566-3419-4E85-B5BB-07A2FF115F3F}" dt="2019-10-01T03:31:09.930" v="24" actId="14100"/>
          <ac:spMkLst>
            <pc:docMk/>
            <pc:sldMk cId="0" sldId="256"/>
            <ac:spMk id="8" creationId="{1C9F2311-2D83-904F-9CDB-15CFCC4CC35F}"/>
          </ac:spMkLst>
        </pc:spChg>
        <pc:spChg chg="mod">
          <ac:chgData name="Marina Kawe-Peautolu" userId="61f6a22f-18a1-445c-a463-d7060e814c44" providerId="ADAL" clId="{02FDA566-3419-4E85-B5BB-07A2FF115F3F}" dt="2019-10-01T03:17:50.069" v="0" actId="207"/>
          <ac:spMkLst>
            <pc:docMk/>
            <pc:sldMk cId="0" sldId="256"/>
            <ac:spMk id="98" creationId="{00000000-0000-0000-0000-000000000000}"/>
          </ac:spMkLst>
        </pc:spChg>
        <pc:picChg chg="add del">
          <ac:chgData name="Marina Kawe-Peautolu" userId="61f6a22f-18a1-445c-a463-d7060e814c44" providerId="ADAL" clId="{02FDA566-3419-4E85-B5BB-07A2FF115F3F}" dt="2019-10-01T03:28:41.813" v="12" actId="478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Marina Kawe-Peautolu" userId="61f6a22f-18a1-445c-a463-d7060e814c44" providerId="ADAL" clId="{02FDA566-3419-4E85-B5BB-07A2FF115F3F}" dt="2019-10-01T03:32:33.435" v="29" actId="14100"/>
          <ac:picMkLst>
            <pc:docMk/>
            <pc:sldMk cId="0" sldId="256"/>
            <ac:picMk id="9" creationId="{85BE4B40-476D-5446-AEA5-D1F243E63E7A}"/>
          </ac:picMkLst>
        </pc:picChg>
      </pc:sldChg>
      <pc:sldChg chg="modSp">
        <pc:chgData name="Marina Kawe-Peautolu" userId="61f6a22f-18a1-445c-a463-d7060e814c44" providerId="ADAL" clId="{02FDA566-3419-4E85-B5BB-07A2FF115F3F}" dt="2019-10-01T03:17:57.493" v="1" actId="207"/>
        <pc:sldMkLst>
          <pc:docMk/>
          <pc:sldMk cId="0" sldId="257"/>
        </pc:sldMkLst>
        <pc:spChg chg="mod">
          <ac:chgData name="Marina Kawe-Peautolu" userId="61f6a22f-18a1-445c-a463-d7060e814c44" providerId="ADAL" clId="{02FDA566-3419-4E85-B5BB-07A2FF115F3F}" dt="2019-10-01T03:17:57.493" v="1" actId="207"/>
          <ac:spMkLst>
            <pc:docMk/>
            <pc:sldMk cId="0" sldId="257"/>
            <ac:spMk id="2" creationId="{00000000-0000-0000-0000-000000000000}"/>
          </ac:spMkLst>
        </pc:spChg>
      </pc:sldChg>
      <pc:sldChg chg="modSp">
        <pc:chgData name="Marina Kawe-Peautolu" userId="61f6a22f-18a1-445c-a463-d7060e814c44" providerId="ADAL" clId="{02FDA566-3419-4E85-B5BB-07A2FF115F3F}" dt="2019-10-01T03:18:25.164" v="3" actId="207"/>
        <pc:sldMkLst>
          <pc:docMk/>
          <pc:sldMk cId="614341526" sldId="265"/>
        </pc:sldMkLst>
        <pc:spChg chg="mod">
          <ac:chgData name="Marina Kawe-Peautolu" userId="61f6a22f-18a1-445c-a463-d7060e814c44" providerId="ADAL" clId="{02FDA566-3419-4E85-B5BB-07A2FF115F3F}" dt="2019-10-01T03:18:25.164" v="3" actId="207"/>
          <ac:spMkLst>
            <pc:docMk/>
            <pc:sldMk cId="614341526" sldId="265"/>
            <ac:spMk id="113" creationId="{00000000-0000-0000-0000-000000000000}"/>
          </ac:spMkLst>
        </pc:spChg>
      </pc:sldChg>
      <pc:sldChg chg="modSp">
        <pc:chgData name="Marina Kawe-Peautolu" userId="61f6a22f-18a1-445c-a463-d7060e814c44" providerId="ADAL" clId="{02FDA566-3419-4E85-B5BB-07A2FF115F3F}" dt="2019-10-01T03:18:34.927" v="4" actId="207"/>
        <pc:sldMkLst>
          <pc:docMk/>
          <pc:sldMk cId="232875286" sldId="267"/>
        </pc:sldMkLst>
        <pc:spChg chg="mod">
          <ac:chgData name="Marina Kawe-Peautolu" userId="61f6a22f-18a1-445c-a463-d7060e814c44" providerId="ADAL" clId="{02FDA566-3419-4E85-B5BB-07A2FF115F3F}" dt="2019-10-01T03:18:34.927" v="4" actId="207"/>
          <ac:spMkLst>
            <pc:docMk/>
            <pc:sldMk cId="232875286" sldId="267"/>
            <ac:spMk id="113" creationId="{00000000-0000-0000-0000-000000000000}"/>
          </ac:spMkLst>
        </pc:spChg>
      </pc:sldChg>
      <pc:sldChg chg="modSp">
        <pc:chgData name="Marina Kawe-Peautolu" userId="61f6a22f-18a1-445c-a463-d7060e814c44" providerId="ADAL" clId="{02FDA566-3419-4E85-B5BB-07A2FF115F3F}" dt="2019-10-01T03:18:42.324" v="5" actId="207"/>
        <pc:sldMkLst>
          <pc:docMk/>
          <pc:sldMk cId="41649347" sldId="268"/>
        </pc:sldMkLst>
        <pc:spChg chg="mod">
          <ac:chgData name="Marina Kawe-Peautolu" userId="61f6a22f-18a1-445c-a463-d7060e814c44" providerId="ADAL" clId="{02FDA566-3419-4E85-B5BB-07A2FF115F3F}" dt="2019-10-01T03:18:42.324" v="5" actId="207"/>
          <ac:spMkLst>
            <pc:docMk/>
            <pc:sldMk cId="41649347" sldId="268"/>
            <ac:spMk id="113" creationId="{00000000-0000-0000-0000-000000000000}"/>
          </ac:spMkLst>
        </pc:spChg>
      </pc:sldChg>
      <pc:sldChg chg="modSp">
        <pc:chgData name="Marina Kawe-Peautolu" userId="61f6a22f-18a1-445c-a463-d7060e814c44" providerId="ADAL" clId="{02FDA566-3419-4E85-B5BB-07A2FF115F3F}" dt="2019-10-01T03:18:11.071" v="2" actId="207"/>
        <pc:sldMkLst>
          <pc:docMk/>
          <pc:sldMk cId="1208675051" sldId="270"/>
        </pc:sldMkLst>
        <pc:spChg chg="mod">
          <ac:chgData name="Marina Kawe-Peautolu" userId="61f6a22f-18a1-445c-a463-d7060e814c44" providerId="ADAL" clId="{02FDA566-3419-4E85-B5BB-07A2FF115F3F}" dt="2019-10-01T03:18:11.071" v="2" actId="207"/>
          <ac:spMkLst>
            <pc:docMk/>
            <pc:sldMk cId="1208675051" sldId="270"/>
            <ac:spMk id="1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7543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9726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8389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333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3765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5760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574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845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65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31850" y="1953491"/>
            <a:ext cx="10515600" cy="184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6000"/>
              <a:buFont typeface="Century Gothic"/>
              <a:buNone/>
              <a:defRPr sz="60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831850" y="392342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4B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4B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4598022" y="5963479"/>
            <a:ext cx="266382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8839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>
            <a:spLocks noGrp="1"/>
          </p:cNvSpPr>
          <p:nvPr>
            <p:ph type="pic" idx="2"/>
          </p:nvPr>
        </p:nvSpPr>
        <p:spPr>
          <a:xfrm>
            <a:off x="265045" y="6109251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367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313" y="1391338"/>
            <a:ext cx="4115374" cy="289600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4119073" y="4355710"/>
            <a:ext cx="425580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27029"/>
                </a:solidFill>
                <a:latin typeface="Arial"/>
                <a:ea typeface="Arial"/>
                <a:cs typeface="Arial"/>
                <a:sym typeface="Arial"/>
              </a:rPr>
              <a:t>sortedinschools.org.nz</a:t>
            </a:r>
            <a:endParaRPr sz="2800" b="0" i="0" u="none" strike="noStrike" cap="none">
              <a:solidFill>
                <a:srgbClr val="F2702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838200" y="2723839"/>
            <a:ext cx="55458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5400"/>
              <a:buFont typeface="Century Gothic"/>
              <a:buNone/>
              <a:defRPr sz="54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>
            <a:spLocks noGrp="1"/>
          </p:cNvSpPr>
          <p:nvPr>
            <p:ph type="pic" idx="2"/>
          </p:nvPr>
        </p:nvSpPr>
        <p:spPr>
          <a:xfrm>
            <a:off x="7266214" y="0"/>
            <a:ext cx="4925786" cy="3413125"/>
          </a:xfrm>
          <a:prstGeom prst="rect">
            <a:avLst/>
          </a:prstGeom>
          <a:solidFill>
            <a:srgbClr val="767A7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>
            <a:spLocks noGrp="1"/>
          </p:cNvSpPr>
          <p:nvPr>
            <p:ph type="pic" idx="3"/>
          </p:nvPr>
        </p:nvSpPr>
        <p:spPr>
          <a:xfrm>
            <a:off x="7266214" y="3413125"/>
            <a:ext cx="4925786" cy="3444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92" name="Google Shape;92;p17"/>
          <p:cNvSpPr>
            <a:spLocks noGrp="1"/>
          </p:cNvSpPr>
          <p:nvPr>
            <p:ph type="pic" idx="4"/>
          </p:nvPr>
        </p:nvSpPr>
        <p:spPr>
          <a:xfrm>
            <a:off x="2504662" y="6109251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04380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31530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6044664" y="0"/>
            <a:ext cx="6147335" cy="6857999"/>
          </a:xfrm>
          <a:prstGeom prst="rect">
            <a:avLst/>
          </a:prstGeom>
          <a:solidFill>
            <a:srgbClr val="EFE5D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4B59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3E4B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839788" y="2182095"/>
            <a:ext cx="431530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24" name="Google Shape;24;p4"/>
          <p:cNvSpPr>
            <a:spLocks noGrp="1"/>
          </p:cNvSpPr>
          <p:nvPr>
            <p:ph type="pic" idx="3"/>
          </p:nvPr>
        </p:nvSpPr>
        <p:spPr>
          <a:xfrm>
            <a:off x="1895062" y="6109251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92570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838200" y="5036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05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05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37" name="Google Shape;37;p6"/>
          <p:cNvSpPr>
            <a:spLocks noGrp="1"/>
          </p:cNvSpPr>
          <p:nvPr>
            <p:ph type="pic" idx="3"/>
          </p:nvPr>
        </p:nvSpPr>
        <p:spPr>
          <a:xfrm>
            <a:off x="5194853" y="6082748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8570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1850" y="2030930"/>
            <a:ext cx="10515600" cy="102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4400"/>
              <a:buFont typeface="Century Gothic"/>
              <a:buNone/>
              <a:defRPr sz="4400">
                <a:solidFill>
                  <a:srgbClr val="F2702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1850" y="317528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2400"/>
              <a:buNone/>
              <a:defRPr sz="2400">
                <a:solidFill>
                  <a:srgbClr val="767A7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150429" y="6449529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>
            <a:off x="5194853" y="6082748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838200" y="25115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4400"/>
              <a:buFont typeface="Century Gothic"/>
              <a:buNone/>
              <a:defRPr>
                <a:solidFill>
                  <a:srgbClr val="F2702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47" name="Google Shape;47;p8"/>
          <p:cNvSpPr>
            <a:spLocks noGrp="1"/>
          </p:cNvSpPr>
          <p:nvPr>
            <p:ph type="pic" idx="2"/>
          </p:nvPr>
        </p:nvSpPr>
        <p:spPr>
          <a:xfrm>
            <a:off x="5194853" y="6082748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8" name="Google Shape;4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8570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9788" y="5036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839788" y="2629770"/>
            <a:ext cx="5157787" cy="321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4"/>
          </p:nvPr>
        </p:nvSpPr>
        <p:spPr>
          <a:xfrm>
            <a:off x="6172200" y="2629770"/>
            <a:ext cx="5183188" cy="321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56" name="Google Shape;56;p9"/>
          <p:cNvSpPr>
            <a:spLocks noGrp="1"/>
          </p:cNvSpPr>
          <p:nvPr>
            <p:ph type="pic" idx="5"/>
          </p:nvPr>
        </p:nvSpPr>
        <p:spPr>
          <a:xfrm>
            <a:off x="5194853" y="6082748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07798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839788" y="939509"/>
            <a:ext cx="5157787" cy="458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2"/>
          </p:nvPr>
        </p:nvSpPr>
        <p:spPr>
          <a:xfrm>
            <a:off x="6172200" y="939509"/>
            <a:ext cx="5183188" cy="458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62" name="Google Shape;62;p10"/>
          <p:cNvSpPr>
            <a:spLocks noGrp="1"/>
          </p:cNvSpPr>
          <p:nvPr>
            <p:ph type="pic" idx="3"/>
          </p:nvPr>
        </p:nvSpPr>
        <p:spPr>
          <a:xfrm>
            <a:off x="5194853" y="6082748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8570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493968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5920154" y="1028990"/>
            <a:ext cx="543523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3200"/>
              <a:buNone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839787" y="2182095"/>
            <a:ext cx="4388704" cy="368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69" name="Google Shape;69;p11"/>
          <p:cNvSpPr>
            <a:spLocks noGrp="1"/>
          </p:cNvSpPr>
          <p:nvPr>
            <p:ph type="pic" idx="3"/>
          </p:nvPr>
        </p:nvSpPr>
        <p:spPr>
          <a:xfrm>
            <a:off x="5194853" y="6082748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8570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/>
          </a:p>
        </p:txBody>
      </p:sp>
      <p:sp>
        <p:nvSpPr>
          <p:cNvPr id="73" name="Google Shape;73;p12"/>
          <p:cNvSpPr>
            <a:spLocks noGrp="1"/>
          </p:cNvSpPr>
          <p:nvPr>
            <p:ph type="pic" idx="2"/>
          </p:nvPr>
        </p:nvSpPr>
        <p:spPr>
          <a:xfrm>
            <a:off x="5194853" y="6082748"/>
            <a:ext cx="1749288" cy="5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8570" y="5792892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6762" y="5988424"/>
            <a:ext cx="1539201" cy="65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041" y="5427578"/>
            <a:ext cx="2013959" cy="14172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5976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12192000" cy="686003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7029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9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A7D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67A7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50429" y="6449529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88570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2702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 </a:t>
            </a:r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0164" y="6185664"/>
            <a:ext cx="1141581" cy="48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4380" y="5800031"/>
            <a:ext cx="1503430" cy="105796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F670EE2-39D0-A145-9FF4-DFCFD3E324CE}"/>
              </a:ext>
            </a:extLst>
          </p:cNvPr>
          <p:cNvPicPr/>
          <p:nvPr/>
        </p:nvPicPr>
        <p:blipFill rotWithShape="1">
          <a:blip r:embed="rId3"/>
          <a:srcRect r="10815"/>
          <a:stretch/>
        </p:blipFill>
        <p:spPr>
          <a:xfrm>
            <a:off x="-1650112" y="1972950"/>
            <a:ext cx="7160299" cy="2209187"/>
          </a:xfrm>
          <a:prstGeom prst="rect">
            <a:avLst/>
          </a:prstGeom>
        </p:spPr>
      </p:pic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18789" y="12299"/>
            <a:ext cx="6567410" cy="6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000" dirty="0">
                <a:solidFill>
                  <a:srgbClr val="F27028"/>
                </a:solidFill>
                <a:latin typeface="Brandon Grotesque" panose="020B0503020203060202" pitchFamily="34" charset="77"/>
              </a:rPr>
              <a:t>	</a:t>
            </a:r>
            <a:r>
              <a:rPr lang="en-US" sz="4000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dirty="0">
                <a:solidFill>
                  <a:srgbClr val="FF6E31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Ahumoni</a:t>
            </a:r>
            <a:r>
              <a:rPr lang="en-US" sz="4000" dirty="0">
                <a:solidFill>
                  <a:srgbClr val="FF6E31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Toitūtanga</a:t>
            </a:r>
            <a:br>
              <a:rPr lang="en-US" sz="4000" b="0" dirty="0"/>
            </a:br>
            <a:br>
              <a:rPr lang="en-US" sz="4000" b="0" dirty="0"/>
            </a:br>
            <a:br>
              <a:rPr lang="en-US" sz="4000" b="0" dirty="0"/>
            </a:br>
            <a:br>
              <a:rPr lang="en-US" sz="4000" b="0" dirty="0"/>
            </a:br>
            <a:br>
              <a:rPr lang="en-US" sz="4000" b="0" dirty="0"/>
            </a:br>
            <a:br>
              <a:rPr lang="en-US" sz="4000" b="0" dirty="0"/>
            </a:br>
            <a:r>
              <a:rPr lang="en-US" sz="4000" b="0" dirty="0"/>
              <a:t> </a:t>
            </a:r>
            <a:br>
              <a:rPr lang="en-US" sz="4000" dirty="0"/>
            </a:br>
            <a:r>
              <a:rPr lang="en-US" sz="4000" dirty="0"/>
              <a:t>	</a:t>
            </a:r>
            <a:r>
              <a:rPr lang="en-US" sz="4000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Māui</a:t>
            </a:r>
            <a:r>
              <a:rPr lang="en-US" sz="4000" dirty="0">
                <a:solidFill>
                  <a:srgbClr val="FF6E31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Ātea</a:t>
            </a:r>
            <a:br>
              <a:rPr lang="en-US" sz="4000" dirty="0">
                <a:solidFill>
                  <a:srgbClr val="FF7340"/>
                </a:solidFill>
                <a:latin typeface="Brandon Grotesque" panose="020B0503020203060202" pitchFamily="34" charset="77"/>
              </a:rPr>
            </a:br>
            <a:r>
              <a:rPr lang="en-US" sz="4000" dirty="0">
                <a:solidFill>
                  <a:srgbClr val="FF7340"/>
                </a:solidFill>
                <a:latin typeface="Brandon Grotesque" panose="020B0503020203060202" pitchFamily="34" charset="77"/>
              </a:rPr>
              <a:t>	</a:t>
            </a:r>
            <a:r>
              <a:rPr lang="en-US" sz="4000" dirty="0" err="1">
                <a:solidFill>
                  <a:srgbClr val="4F2875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dirty="0">
                <a:solidFill>
                  <a:srgbClr val="4F2875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dirty="0" err="1">
                <a:solidFill>
                  <a:srgbClr val="4F2875"/>
                </a:solidFill>
                <a:latin typeface="Brandon Grotesque" panose="020B0503020203060202" pitchFamily="34" charset="77"/>
              </a:rPr>
              <a:t>Haumitanga</a:t>
            </a:r>
            <a:br>
              <a:rPr lang="en-US" sz="4000" dirty="0">
                <a:solidFill>
                  <a:srgbClr val="4F2875"/>
                </a:solidFill>
                <a:latin typeface="Brandon Grotesque" panose="020B0503020203060202" pitchFamily="34" charset="77"/>
              </a:rPr>
            </a:br>
            <a:endParaRPr lang="en-US" sz="4000" dirty="0">
              <a:solidFill>
                <a:srgbClr val="4F2875"/>
              </a:solidFill>
              <a:latin typeface="Brandon Grotesque" panose="020B0503020203060202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5372774"/>
            <a:ext cx="3225800" cy="1485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9F2311-2D83-904F-9CDB-15CFCC4CC35F}"/>
              </a:ext>
            </a:extLst>
          </p:cNvPr>
          <p:cNvSpPr/>
          <p:nvPr/>
        </p:nvSpPr>
        <p:spPr>
          <a:xfrm>
            <a:off x="6586200" y="-1"/>
            <a:ext cx="5605800" cy="1869897"/>
          </a:xfrm>
          <a:prstGeom prst="rect">
            <a:avLst/>
          </a:prstGeom>
          <a:solidFill>
            <a:srgbClr val="F27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00;p18">
            <a:extLst>
              <a:ext uri="{FF2B5EF4-FFF2-40B4-BE49-F238E27FC236}">
                <a16:creationId xmlns:a16="http://schemas.microsoft.com/office/drawing/2014/main" id="{85BE4B40-476D-5446-AEA5-D1F243E63E7A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6586199" y="1869896"/>
            <a:ext cx="5605800" cy="4975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6E319-0C18-7E4A-BD39-3276A8CF31C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104046" y="375920"/>
            <a:ext cx="1936406" cy="873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67449B-B51C-6F4B-9246-E12DEC4CB4F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841285" y="1414253"/>
            <a:ext cx="2212589" cy="62882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7738752" cy="6858000"/>
          </a:xfrm>
          <a:prstGeom prst="rect">
            <a:avLst/>
          </a:prstGeom>
          <a:solidFill>
            <a:srgbClr val="F27028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indent="0" algn="ctr"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indent="0" algn="ctr"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indent="0" algn="ctr">
              <a:buClr>
                <a:schemeClr val="lt1"/>
              </a:buClr>
              <a:buSzPts val="2400"/>
              <a:buNone/>
            </a:pPr>
            <a:r>
              <a:rPr lang="en-US" sz="4000" b="1" dirty="0" err="1">
                <a:solidFill>
                  <a:srgbClr val="4F2875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b="1" dirty="0">
                <a:solidFill>
                  <a:srgbClr val="4F2875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b="1" dirty="0" err="1">
                <a:solidFill>
                  <a:srgbClr val="4F2875"/>
                </a:solidFill>
                <a:latin typeface="Brandon Grotesque" panose="020B0503020203060202" pitchFamily="34" charset="77"/>
              </a:rPr>
              <a:t>Haumitanga</a:t>
            </a:r>
            <a:r>
              <a:rPr lang="en-US" sz="4000" b="1" dirty="0">
                <a:solidFill>
                  <a:srgbClr val="4F2875"/>
                </a:solidFill>
                <a:latin typeface="Brandon Grotesque" panose="020B0503020203060202" pitchFamily="34" charset="77"/>
              </a:rPr>
              <a:t> </a:t>
            </a:r>
            <a:endParaRPr lang="en-US" sz="6000" b="1" dirty="0">
              <a:solidFill>
                <a:srgbClr val="4F2875"/>
              </a:solidFill>
            </a:endParaRPr>
          </a:p>
          <a:p>
            <a:pPr marL="0" lvl="0" indent="0" algn="ctr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hiahia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kia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mōmona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pūkoro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heoi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anō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hiahia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hoki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kia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ea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</a:b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a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koe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ō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whāinga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.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5400" b="1" dirty="0"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r>
              <a:rPr lang="en-US"/>
              <a:t>  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3DD59-5310-3443-A901-8BCA561330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01173" y="5549072"/>
            <a:ext cx="1936406" cy="873953"/>
          </a:xfrm>
          <a:prstGeom prst="rect">
            <a:avLst/>
          </a:prstGeom>
        </p:spPr>
      </p:pic>
      <p:pic>
        <p:nvPicPr>
          <p:cNvPr id="8" name="Picture 7" descr="CFFC%20Picture%20Waka.png">
            <a:extLst>
              <a:ext uri="{FF2B5EF4-FFF2-40B4-BE49-F238E27FC236}">
                <a16:creationId xmlns:a16="http://schemas.microsoft.com/office/drawing/2014/main" id="{22A3D5DA-942F-7249-854A-562E21A2C4B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r="40372"/>
          <a:stretch/>
        </p:blipFill>
        <p:spPr bwMode="auto">
          <a:xfrm>
            <a:off x="7738752" y="0"/>
            <a:ext cx="4453248" cy="68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01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../CFFC%20Photos/2%20girls%20smiling.png">
            <a:extLst>
              <a:ext uri="{FF2B5EF4-FFF2-40B4-BE49-F238E27FC236}">
                <a16:creationId xmlns:a16="http://schemas.microsoft.com/office/drawing/2014/main" id="{A88780CF-8054-2744-8ECA-30178DA8FA5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5527"/>
          <a:stretch/>
        </p:blipFill>
        <p:spPr bwMode="auto">
          <a:xfrm>
            <a:off x="0" y="0"/>
            <a:ext cx="481763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4385733" y="0"/>
            <a:ext cx="78062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cap="none" dirty="0"/>
          </a:p>
          <a:p>
            <a:pPr marL="0" lvl="0" indent="0" algn="ctr">
              <a:buClr>
                <a:schemeClr val="lt1"/>
              </a:buClr>
              <a:buSzPts val="2400"/>
              <a:buNone/>
            </a:pPr>
            <a:endParaRPr lang="mi-NZ" sz="2000" b="1" dirty="0">
              <a:solidFill>
                <a:srgbClr val="F27028"/>
              </a:solidFill>
              <a:latin typeface="Brandon Grotesque" panose="020B0503020203060202" pitchFamily="34" charset="77"/>
            </a:endParaRPr>
          </a:p>
          <a:p>
            <a:pPr marL="0" lvl="0" indent="0" algn="ctr">
              <a:buClr>
                <a:schemeClr val="lt1"/>
              </a:buClr>
              <a:buSzPts val="2400"/>
              <a:buNone/>
            </a:pPr>
            <a:endParaRPr lang="mi-NZ" sz="2000" b="1" dirty="0">
              <a:solidFill>
                <a:srgbClr val="F27028"/>
              </a:solidFill>
              <a:latin typeface="Brandon Grotesque" panose="020B0503020203060202" pitchFamily="34" charset="77"/>
            </a:endParaRPr>
          </a:p>
          <a:p>
            <a:pPr marL="0" lvl="0" indent="0" algn="ctr">
              <a:buClr>
                <a:schemeClr val="lt1"/>
              </a:buClr>
              <a:buSzPts val="2400"/>
              <a:buNone/>
            </a:pPr>
            <a:r>
              <a:rPr lang="mi-NZ" sz="4000" b="1" dirty="0">
                <a:solidFill>
                  <a:srgbClr val="FF6E31"/>
                </a:solidFill>
                <a:latin typeface="Brandon Grotesque" panose="020B0503020203060202" pitchFamily="34" charset="77"/>
              </a:rPr>
              <a:t>Te Haumitanga</a:t>
            </a:r>
          </a:p>
          <a:p>
            <a:pPr marL="0" indent="0" algn="ctr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Ko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whakakanorau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tētahi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ara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ka </a:t>
            </a:r>
            <a:b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</a:b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taea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tiaki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ai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ō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haumitanga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. </a:t>
            </a:r>
            <a:b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</a:b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Kotahi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aho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e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rewa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ana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,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kotahi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</a:b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aho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e poupou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ana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.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lang="mi-NZ" sz="5400" b="1"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lang="mi-NZ" sz="5400" b="1" dirty="0">
              <a:solidFill>
                <a:schemeClr val="bg1"/>
              </a:solidFill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r>
              <a:rPr lang="en-US"/>
              <a:t>  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83837-16A4-E84F-8B38-1ACFB789B8D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373380" y="5415527"/>
            <a:ext cx="1938896" cy="87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7738752" cy="6858000"/>
          </a:xfrm>
          <a:prstGeom prst="rect">
            <a:avLst/>
          </a:prstGeom>
          <a:solidFill>
            <a:srgbClr val="4F2875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indent="0" algn="ctr">
              <a:buClr>
                <a:schemeClr val="lt1"/>
              </a:buClr>
              <a:buSzPts val="2400"/>
              <a:buNone/>
            </a:pPr>
            <a:endParaRPr lang="en-US" sz="2000" b="1" dirty="0">
              <a:solidFill>
                <a:srgbClr val="F27028"/>
              </a:solidFill>
              <a:latin typeface="Brandon Grotesque" panose="020B0503020203060202" pitchFamily="34" charset="77"/>
            </a:endParaRPr>
          </a:p>
          <a:p>
            <a:pPr marL="0" indent="0" algn="ctr">
              <a:buClr>
                <a:schemeClr val="lt1"/>
              </a:buClr>
              <a:buSzPts val="2400"/>
              <a:buNone/>
            </a:pPr>
            <a:r>
              <a:rPr lang="en-US" sz="4000" b="1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b="1" dirty="0">
                <a:solidFill>
                  <a:srgbClr val="FF6E31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b="1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Whakangao</a:t>
            </a:r>
            <a:endParaRPr lang="en-US" sz="4000" b="1" dirty="0">
              <a:solidFill>
                <a:srgbClr val="FF6E31"/>
              </a:solidFill>
              <a:latin typeface="Brandon Grotesque" panose="020B0503020203060202" pitchFamily="34" charset="77"/>
            </a:endParaRPr>
          </a:p>
          <a:p>
            <a:pPr marL="0" lvl="0" indent="0" defTabSz="360000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spc="-100" dirty="0">
                <a:solidFill>
                  <a:srgbClr val="F27028"/>
                </a:solidFill>
                <a:latin typeface="Gotham Medium" panose="02000604030000020004" pitchFamily="2" charset="0"/>
              </a:rPr>
              <a:t>1. 	</a:t>
            </a:r>
            <a:r>
              <a:rPr lang="en-GB" sz="2800" spc="-100" dirty="0" err="1">
                <a:solidFill>
                  <a:schemeClr val="bg1"/>
                </a:solidFill>
                <a:latin typeface="Gotham Book" panose="02000604040000020004" pitchFamily="2" charset="0"/>
              </a:rPr>
              <a:t>Rangahaua</a:t>
            </a:r>
            <a:r>
              <a:rPr lang="en-GB" sz="2800" spc="-100" dirty="0">
                <a:solidFill>
                  <a:schemeClr val="bg1"/>
                </a:solidFill>
                <a:latin typeface="Gotham Book" panose="02000604040000020004" pitchFamily="2" charset="0"/>
              </a:rPr>
              <a:t>, </a:t>
            </a:r>
            <a:r>
              <a:rPr lang="en-GB" sz="2800" spc="-100" dirty="0" err="1">
                <a:solidFill>
                  <a:schemeClr val="bg1"/>
                </a:solidFill>
                <a:latin typeface="Gotham Book" panose="02000604040000020004" pitchFamily="2" charset="0"/>
              </a:rPr>
              <a:t>whakataurite</a:t>
            </a:r>
            <a:r>
              <a:rPr lang="en-GB" sz="2800" spc="-100" dirty="0">
                <a:solidFill>
                  <a:schemeClr val="bg1"/>
                </a:solidFill>
                <a:latin typeface="Gotham Book" panose="02000604040000020004" pitchFamily="2" charset="0"/>
              </a:rPr>
              <a:t>, </a:t>
            </a:r>
            <a:r>
              <a:rPr lang="en-GB" sz="2800" spc="-100" dirty="0" err="1">
                <a:solidFill>
                  <a:schemeClr val="bg1"/>
                </a:solidFill>
                <a:latin typeface="Gotham Book" panose="02000604040000020004" pitchFamily="2" charset="0"/>
              </a:rPr>
              <a:t>arotakengia</a:t>
            </a:r>
            <a:r>
              <a:rPr lang="en-GB" sz="2800" spc="-1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</a:b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	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ā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tātou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kōwhiringa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haumi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</a:p>
          <a:p>
            <a:pPr marL="0" lvl="0" indent="0" defTabSz="360000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>
                <a:solidFill>
                  <a:srgbClr val="F27028"/>
                </a:solidFill>
                <a:latin typeface="Gotham Medium" panose="02000604030000020004" pitchFamily="2" charset="0"/>
              </a:rPr>
              <a:t>2.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Waiho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rānei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mā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tētahi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mātanga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</a:b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	e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pēnā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(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mā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ngā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ara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e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rua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rānei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). </a:t>
            </a:r>
          </a:p>
          <a:p>
            <a:pPr marL="0" lvl="0" indent="0" defTabSz="360000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>
                <a:solidFill>
                  <a:srgbClr val="F27028"/>
                </a:solidFill>
                <a:latin typeface="Gotham Medium" panose="02000604030000020004" pitchFamily="2" charset="0"/>
              </a:rPr>
              <a:t>3.	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E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tika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ana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kia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rangahau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ā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	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haurapatanga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kupu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mō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tēnei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	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momo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rangahau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.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5400" b="1" dirty="0"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r>
              <a:rPr lang="en-US"/>
              <a:t>  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D4CCD-779B-DA40-B437-03278305DA0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25133" y="5633189"/>
            <a:ext cx="1938896" cy="875077"/>
          </a:xfrm>
          <a:prstGeom prst="rect">
            <a:avLst/>
          </a:prstGeom>
        </p:spPr>
      </p:pic>
      <p:pic>
        <p:nvPicPr>
          <p:cNvPr id="9" name="Picture 8" descr="../CFFC%20Photos/CFFC%20Boys%20playing%20Picture1.png">
            <a:extLst>
              <a:ext uri="{FF2B5EF4-FFF2-40B4-BE49-F238E27FC236}">
                <a16:creationId xmlns:a16="http://schemas.microsoft.com/office/drawing/2014/main" id="{E36F1AE6-702B-B54E-BBFF-A26777701CB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8" r="12634"/>
          <a:stretch/>
        </p:blipFill>
        <p:spPr bwMode="auto">
          <a:xfrm>
            <a:off x="7713839" y="-2780"/>
            <a:ext cx="4478161" cy="68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359739-E207-9941-B846-7AAA1231D5FB}"/>
              </a:ext>
            </a:extLst>
          </p:cNvPr>
          <p:cNvSpPr/>
          <p:nvPr/>
        </p:nvSpPr>
        <p:spPr>
          <a:xfrm>
            <a:off x="0" y="0"/>
            <a:ext cx="12192000" cy="5238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7BE60-8921-7A47-9A18-349D340E9D53}"/>
              </a:ext>
            </a:extLst>
          </p:cNvPr>
          <p:cNvSpPr/>
          <p:nvPr/>
        </p:nvSpPr>
        <p:spPr>
          <a:xfrm>
            <a:off x="0" y="5125835"/>
            <a:ext cx="12192000" cy="1801907"/>
          </a:xfrm>
          <a:prstGeom prst="rect">
            <a:avLst/>
          </a:prstGeom>
          <a:solidFill>
            <a:srgbClr val="F27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324BE-8C1C-5F44-A2C6-E9ECB6AE58F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64850" y="1658520"/>
            <a:ext cx="4537836" cy="2055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C5B290-89E8-564C-B882-8B3387B59694}"/>
              </a:ext>
            </a:extLst>
          </p:cNvPr>
          <p:cNvSpPr txBox="1"/>
          <p:nvPr/>
        </p:nvSpPr>
        <p:spPr>
          <a:xfrm>
            <a:off x="4364851" y="4678342"/>
            <a:ext cx="340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tham Book" panose="02000604040000020004" pitchFamily="2" charset="0"/>
              </a:rPr>
              <a:t>Powered by </a:t>
            </a:r>
            <a:r>
              <a:rPr lang="en-US" sz="2000" b="1" dirty="0">
                <a:latin typeface="Gotham Bold" panose="02000604030000020004" pitchFamily="2" charset="0"/>
              </a:rPr>
              <a:t>CFFC</a:t>
            </a:r>
            <a:r>
              <a:rPr lang="en-US" sz="2000" dirty="0">
                <a:latin typeface="Gotham Book" panose="02000604040000020004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E94AD-52DD-1C44-8B05-EC57A3AF0E5C}"/>
              </a:ext>
            </a:extLst>
          </p:cNvPr>
          <p:cNvSpPr txBox="1"/>
          <p:nvPr/>
        </p:nvSpPr>
        <p:spPr>
          <a:xfrm>
            <a:off x="3881237" y="5634736"/>
            <a:ext cx="4429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sortedinschools.org.nz</a:t>
            </a:r>
            <a:endParaRPr lang="en-US" sz="2800" dirty="0">
              <a:solidFill>
                <a:schemeClr val="bg1"/>
              </a:solidFill>
              <a:latin typeface="Gotham Book" panose="02000604040000020004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06E02-6DE1-F246-ABFA-8A8DD9757F8C}"/>
              </a:ext>
            </a:extLst>
          </p:cNvPr>
          <p:cNvPicPr/>
          <p:nvPr/>
        </p:nvPicPr>
        <p:blipFill rotWithShape="1">
          <a:blip r:embed="rId3"/>
          <a:srcRect r="10815"/>
          <a:stretch/>
        </p:blipFill>
        <p:spPr>
          <a:xfrm>
            <a:off x="712839" y="2632470"/>
            <a:ext cx="7160299" cy="2209187"/>
          </a:xfrm>
          <a:prstGeom prst="rect">
            <a:avLst/>
          </a:prstGeom>
        </p:spPr>
      </p:pic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27674" y="698250"/>
            <a:ext cx="4956300" cy="5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br>
              <a:rPr lang="en-US" sz="4000" b="0"/>
            </a:br>
            <a:endParaRPr sz="4000"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r>
              <a:rPr lang="en-US"/>
              <a:t>  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31629" y="935664"/>
            <a:ext cx="6923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4000" b="1" dirty="0">
                <a:solidFill>
                  <a:srgbClr val="FF6E31"/>
                </a:solidFill>
                <a:latin typeface="Brandon Grotesque" panose="020B0503020203060202" pitchFamily="34" charset="77"/>
                <a:ea typeface="Century Gothic" charset="0"/>
                <a:cs typeface="Century Gothic" charset="0"/>
              </a:rPr>
              <a:t>Ko Māui Ātea – </a:t>
            </a:r>
            <a:r>
              <a:rPr lang="mi-NZ" sz="4000" b="1" dirty="0">
                <a:solidFill>
                  <a:srgbClr val="4F2875"/>
                </a:solidFill>
                <a:latin typeface="Brandon Grotesque" panose="020B0503020203060202" pitchFamily="34" charset="77"/>
                <a:ea typeface="Century Gothic" charset="0"/>
                <a:cs typeface="Century Gothic" charset="0"/>
              </a:rPr>
              <a:t>Te Haumitanga</a:t>
            </a:r>
          </a:p>
          <a:p>
            <a:pPr algn="ctr"/>
            <a:endParaRPr lang="mi-NZ" sz="2000" b="1" dirty="0">
              <a:solidFill>
                <a:srgbClr val="7030A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mi-NZ" sz="3400" dirty="0">
                <a:solidFill>
                  <a:srgbClr val="4F2875"/>
                </a:solidFill>
                <a:latin typeface="Gotham Medium" panose="02000604030000020004" pitchFamily="2" charset="0"/>
              </a:rPr>
              <a:t>‘Hopukia tō anamata’</a:t>
            </a:r>
            <a:endParaRPr lang="en-GB" sz="3400" dirty="0">
              <a:solidFill>
                <a:srgbClr val="4F2875"/>
              </a:solidFill>
              <a:latin typeface="Gotham Medium" panose="02000604030000020004" pitchFamily="2" charset="0"/>
            </a:endParaRPr>
          </a:p>
          <a:p>
            <a:pPr algn="ctr"/>
            <a:endParaRPr lang="en-GB" sz="3600" dirty="0">
              <a:solidFill>
                <a:srgbClr val="7030A0"/>
              </a:solidFill>
              <a:latin typeface="Gotham Book" panose="02000604040000020004" pitchFamily="2" charset="0"/>
              <a:ea typeface="Century Gothic" charset="0"/>
              <a:cs typeface="Century Gothic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58370-A2B8-7743-8773-F3B8DE6F4D9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45078" y="5310432"/>
            <a:ext cx="1938896" cy="878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23C74C-A08A-274B-AE46-3B0C742A226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785245" y="259629"/>
            <a:ext cx="2212589" cy="62882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9" y="-1"/>
            <a:ext cx="4581568" cy="6863805"/>
          </a:xfrm>
          <a:prstGeom prst="rect">
            <a:avLst/>
          </a:prstGeom>
        </p:spPr>
      </p:pic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4453248" y="0"/>
            <a:ext cx="7738752" cy="6858000"/>
          </a:xfrm>
          <a:prstGeom prst="rect">
            <a:avLst/>
          </a:prstGeom>
          <a:solidFill>
            <a:srgbClr val="4F2975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cap="none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ts val="48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FF7340"/>
              </a:solidFill>
              <a:latin typeface="Brandon Grotesque" panose="020B0503020203060202" pitchFamily="34" charset="77"/>
            </a:endParaRPr>
          </a:p>
          <a:p>
            <a:pPr marL="0" lvl="0" indent="0" algn="ctr" rtl="0">
              <a:lnSpc>
                <a:spcPts val="48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4000" b="1" dirty="0" err="1">
                <a:solidFill>
                  <a:srgbClr val="FF7340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b="1" dirty="0">
                <a:solidFill>
                  <a:srgbClr val="FF7340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b="1" dirty="0" err="1">
                <a:solidFill>
                  <a:srgbClr val="FF7340"/>
                </a:solidFill>
                <a:latin typeface="Brandon Grotesque" panose="020B0503020203060202" pitchFamily="34" charset="77"/>
              </a:rPr>
              <a:t>Haumitanga</a:t>
            </a:r>
            <a:r>
              <a:rPr lang="en-US" sz="4000" b="1" dirty="0">
                <a:solidFill>
                  <a:srgbClr val="FF7340"/>
                </a:solidFill>
                <a:latin typeface="Brandon Grotesque" panose="020B0503020203060202" pitchFamily="34" charset="77"/>
              </a:rPr>
              <a:t> </a:t>
            </a:r>
          </a:p>
          <a:p>
            <a:pPr marL="0" indent="0" algn="ctr">
              <a:lnSpc>
                <a:spcPts val="4260"/>
              </a:lnSpc>
              <a:spcAft>
                <a:spcPts val="1800"/>
              </a:spcAft>
              <a:buClr>
                <a:schemeClr val="lt1"/>
              </a:buClr>
              <a:buSzPts val="2400"/>
              <a:buNone/>
            </a:pP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Mā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penapena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me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haumi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o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pūtea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tātou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e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tautoko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ahu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whakamua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me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whakatutuki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whāinga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a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tātou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e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ora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ana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.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5400" b="1" dirty="0"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r>
              <a:rPr lang="en-US"/>
              <a:t>  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5E3DA-0FEB-2F47-A80C-171528DDA8D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00491" y="5547948"/>
            <a:ext cx="1938896" cy="8750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FFC%20Pictures1.Girls.png">
            <a:extLst>
              <a:ext uri="{FF2B5EF4-FFF2-40B4-BE49-F238E27FC236}">
                <a16:creationId xmlns:a16="http://schemas.microsoft.com/office/drawing/2014/main" id="{A65C3F4A-F7D7-A34F-B9BC-B4DE4A2AC0C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55"/>
          <a:stretch/>
        </p:blipFill>
        <p:spPr bwMode="auto">
          <a:xfrm>
            <a:off x="5228880" y="431"/>
            <a:ext cx="6956155" cy="6865748"/>
          </a:xfrm>
          <a:prstGeom prst="rect">
            <a:avLst/>
          </a:prstGeom>
        </p:spPr>
      </p:pic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2" y="0"/>
            <a:ext cx="7738752" cy="6858000"/>
          </a:xfrm>
          <a:prstGeom prst="rect">
            <a:avLst/>
          </a:prstGeom>
          <a:solidFill>
            <a:srgbClr val="F27028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7030A0"/>
              </a:solidFill>
              <a:latin typeface="Brandon Grotesque" panose="020B0503020203060202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7030A0"/>
              </a:solidFill>
              <a:latin typeface="Brandon Grotesque" panose="020B0503020203060202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2000" b="1" dirty="0">
              <a:solidFill>
                <a:srgbClr val="7030A0"/>
              </a:solidFill>
              <a:latin typeface="Brandon Grotesque" panose="020B0503020203060202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4000" b="1" dirty="0" err="1">
                <a:solidFill>
                  <a:srgbClr val="4F2875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b="1" dirty="0">
                <a:solidFill>
                  <a:srgbClr val="4F2875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b="1" dirty="0" err="1">
                <a:solidFill>
                  <a:srgbClr val="4F2875"/>
                </a:solidFill>
                <a:latin typeface="Brandon Grotesque" panose="020B0503020203060202" pitchFamily="34" charset="77"/>
              </a:rPr>
              <a:t>Haumitanga</a:t>
            </a:r>
            <a:endParaRPr lang="en-US" sz="4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lvl="0" indent="0" algn="ctr" rtl="0">
              <a:lnSpc>
                <a:spcPts val="426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hoko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rawa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kia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mōmona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ake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pūkoro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take o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haumitanga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.</a:t>
            </a:r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r>
              <a:rPr lang="en-US"/>
              <a:t>  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3C126-314C-AD46-B25E-B45DF41B159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20134" y="5549072"/>
            <a:ext cx="1936406" cy="8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1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4453248" y="0"/>
            <a:ext cx="77387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sz="2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4000" b="1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b="1" dirty="0">
                <a:solidFill>
                  <a:srgbClr val="FF6E31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b="1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Haumitanga</a:t>
            </a:r>
            <a:endParaRPr lang="en-US" sz="6000" b="1" dirty="0">
              <a:solidFill>
                <a:srgbClr val="FF6E31"/>
              </a:solidFill>
            </a:endParaRPr>
          </a:p>
          <a:p>
            <a:pPr marL="0" lvl="0" indent="0" algn="ctr" rtl="0">
              <a:lnSpc>
                <a:spcPts val="426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Ko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nuinga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o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ngā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mea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ka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hokona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</a:b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he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mea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whakapau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pūtea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noa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iho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.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5400" b="1" dirty="0"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r>
              <a:rPr lang="en-US"/>
              <a:t>  </a:t>
            </a:r>
            <a:endParaRPr/>
          </a:p>
        </p:txBody>
      </p:sp>
      <p:pic>
        <p:nvPicPr>
          <p:cNvPr id="5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34" y="0"/>
            <a:ext cx="3441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DAC4F9-41A5-AC40-BF68-9F8F27A8E1C3}"/>
              </a:ext>
            </a:extLst>
          </p:cNvPr>
          <p:cNvSpPr/>
          <p:nvPr/>
        </p:nvSpPr>
        <p:spPr>
          <a:xfrm>
            <a:off x="0" y="0"/>
            <a:ext cx="44532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838C6-DAD4-7646-82EF-DD84A2DCC77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353176" y="5544819"/>
            <a:ext cx="1938896" cy="878206"/>
          </a:xfrm>
          <a:prstGeom prst="rect">
            <a:avLst/>
          </a:prstGeom>
        </p:spPr>
      </p:pic>
      <p:pic>
        <p:nvPicPr>
          <p:cNvPr id="9" name="Picture 8" descr="../CFFC%20Photos/CFFC%20Kapa%20Haka%206.png">
            <a:extLst>
              <a:ext uri="{FF2B5EF4-FFF2-40B4-BE49-F238E27FC236}">
                <a16:creationId xmlns:a16="http://schemas.microsoft.com/office/drawing/2014/main" id="{EF67853C-D1CA-D040-96BB-19F1B038165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9" t="-118" r="2643" b="118"/>
          <a:stretch/>
        </p:blipFill>
        <p:spPr bwMode="auto">
          <a:xfrm>
            <a:off x="0" y="-8133"/>
            <a:ext cx="4556235" cy="6874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67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1;p21"/>
          <p:cNvPicPr preferRelativeResize="0"/>
          <p:nvPr/>
        </p:nvPicPr>
        <p:blipFill rotWithShape="1">
          <a:blip r:embed="rId3">
            <a:alphaModFix/>
          </a:blip>
          <a:srcRect l="15564" t="758" r="18170" b="1109"/>
          <a:stretch/>
        </p:blipFill>
        <p:spPr>
          <a:xfrm>
            <a:off x="6447295" y="0"/>
            <a:ext cx="694582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1" y="0"/>
            <a:ext cx="8547099" cy="6858000"/>
          </a:xfrm>
          <a:prstGeom prst="rect">
            <a:avLst/>
          </a:prstGeom>
          <a:solidFill>
            <a:srgbClr val="4F2975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cap="none" dirty="0"/>
          </a:p>
          <a:p>
            <a:pPr marL="0" lvl="0" indent="0" algn="ctr">
              <a:lnSpc>
                <a:spcPct val="100000"/>
              </a:lnSpc>
              <a:buClr>
                <a:schemeClr val="lt1"/>
              </a:buClr>
              <a:buSzPts val="2400"/>
              <a:buNone/>
            </a:pPr>
            <a:endParaRPr lang="mi-NZ" sz="4000" b="1" dirty="0">
              <a:solidFill>
                <a:srgbClr val="F27028"/>
              </a:solidFill>
              <a:latin typeface="Brandon Grotesque" panose="020B0503020203060202" pitchFamily="34" charset="77"/>
            </a:endParaRPr>
          </a:p>
          <a:p>
            <a:pPr marL="0" lvl="0" indent="0" algn="ctr">
              <a:lnSpc>
                <a:spcPct val="100000"/>
              </a:lnSpc>
              <a:buClr>
                <a:schemeClr val="lt1"/>
              </a:buClr>
              <a:buSzPts val="2400"/>
              <a:buNone/>
            </a:pPr>
            <a:r>
              <a:rPr lang="mi-NZ" sz="4000" b="1" dirty="0">
                <a:solidFill>
                  <a:srgbClr val="F27028"/>
                </a:solidFill>
                <a:latin typeface="Brandon Grotesque" panose="020B0503020203060202" pitchFamily="34" charset="77"/>
              </a:rPr>
              <a:t>Te Haumitanga</a:t>
            </a:r>
          </a:p>
          <a:p>
            <a:pPr marL="0" indent="0" algn="ctr">
              <a:buNone/>
            </a:pP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E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tutuki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ai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ngā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whāinga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b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</a:b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pae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tawhiti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pēnei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;</a:t>
            </a:r>
          </a:p>
          <a:p>
            <a:pPr marL="0" indent="0" defTabSz="360000">
              <a:lnSpc>
                <a:spcPts val="4260"/>
              </a:lnSpc>
              <a:buClr>
                <a:schemeClr val="lt1"/>
              </a:buClr>
              <a:buSzPts val="2400"/>
              <a:buNone/>
              <a:tabLst>
                <a:tab pos="360000" algn="l"/>
              </a:tabLst>
            </a:pPr>
            <a:r>
              <a:rPr lang="en-GB" sz="2800" dirty="0">
                <a:solidFill>
                  <a:srgbClr val="F27028"/>
                </a:solidFill>
                <a:latin typeface="Gotham Book" panose="02000604040000020004" pitchFamily="2" charset="0"/>
              </a:rPr>
              <a:t>					•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	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penapena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pūtea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</a:b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						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hoko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whare</a:t>
            </a:r>
            <a:endParaRPr lang="en-GB" sz="2800" dirty="0">
              <a:solidFill>
                <a:schemeClr val="bg1"/>
              </a:solidFill>
              <a:latin typeface="Gotham Book" panose="02000604040000020004" pitchFamily="2" charset="0"/>
            </a:endParaRPr>
          </a:p>
          <a:p>
            <a:pPr marL="0" indent="0" defTabSz="360000">
              <a:lnSpc>
                <a:spcPts val="4260"/>
              </a:lnSpc>
              <a:buClr>
                <a:schemeClr val="lt1"/>
              </a:buClr>
              <a:buSzPts val="2400"/>
              <a:buNone/>
              <a:tabLst>
                <a:tab pos="360000" algn="l"/>
              </a:tabLst>
            </a:pPr>
            <a:r>
              <a:rPr lang="en-GB" sz="2800" dirty="0">
                <a:solidFill>
                  <a:srgbClr val="F27028"/>
                </a:solidFill>
                <a:latin typeface="Gotham Book" panose="02000604040000020004" pitchFamily="2" charset="0"/>
              </a:rPr>
              <a:t>					•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	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utu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ako</a:t>
            </a:r>
            <a:endParaRPr lang="en-GB" sz="2800" dirty="0">
              <a:solidFill>
                <a:schemeClr val="bg1"/>
              </a:solidFill>
              <a:latin typeface="Gotham Book" panose="02000604040000020004" pitchFamily="2" charset="0"/>
            </a:endParaRPr>
          </a:p>
          <a:p>
            <a:pPr marL="0" indent="0">
              <a:buNone/>
            </a:pPr>
            <a:endParaRPr lang="mi-NZ" sz="5400" b="1"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lang="mi-NZ" sz="5400" b="1" dirty="0">
              <a:solidFill>
                <a:schemeClr val="bg1"/>
              </a:solidFill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r>
              <a:rPr lang="en-US"/>
              <a:t>  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2BD39-880C-824D-AE41-7BA41A535BF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32584" y="5547948"/>
            <a:ext cx="1938896" cy="87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1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4453247" y="0"/>
            <a:ext cx="7738752" cy="6858000"/>
          </a:xfrm>
          <a:prstGeom prst="rect">
            <a:avLst/>
          </a:prstGeom>
          <a:solidFill>
            <a:srgbClr val="F27028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cap="none" dirty="0"/>
          </a:p>
          <a:p>
            <a:pPr marL="0" indent="0" algn="ctr">
              <a:buClr>
                <a:schemeClr val="lt1"/>
              </a:buClr>
              <a:buSzPts val="2400"/>
              <a:buNone/>
            </a:pPr>
            <a:endParaRPr lang="mi-NZ" sz="4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indent="0" algn="ctr">
              <a:buClr>
                <a:schemeClr val="lt1"/>
              </a:buClr>
              <a:buSzPts val="2400"/>
              <a:buNone/>
            </a:pPr>
            <a:r>
              <a:rPr lang="mi-NZ" sz="4000" b="1" dirty="0">
                <a:solidFill>
                  <a:srgbClr val="4F2875"/>
                </a:solidFill>
                <a:latin typeface="Brandon Grotesque" panose="020B0503020203060202" pitchFamily="34" charset="77"/>
              </a:rPr>
              <a:t>Te Haumitanga</a:t>
            </a:r>
          </a:p>
          <a:p>
            <a:pPr marL="0" indent="0" algn="ctr">
              <a:buNone/>
            </a:pP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E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tutuki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ai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ngā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whāinga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b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</a:b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pae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tawhiti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pēnei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 </a:t>
            </a:r>
            <a:r>
              <a:rPr lang="en-GB" sz="3400" dirty="0" err="1">
                <a:solidFill>
                  <a:schemeClr val="bg1"/>
                </a:solidFill>
                <a:latin typeface="Gotham Medium" panose="02000604030000020004" pitchFamily="2" charset="0"/>
              </a:rPr>
              <a:t>i</a:t>
            </a:r>
            <a:r>
              <a:rPr lang="en-GB" sz="3400" dirty="0">
                <a:solidFill>
                  <a:schemeClr val="bg1"/>
                </a:solidFill>
                <a:latin typeface="Gotham Medium" panose="02000604030000020004" pitchFamily="2" charset="0"/>
              </a:rPr>
              <a:t>;</a:t>
            </a:r>
          </a:p>
          <a:p>
            <a:pPr marL="0" indent="0" defTabSz="360000">
              <a:lnSpc>
                <a:spcPts val="4260"/>
              </a:lnSpc>
              <a:buClr>
                <a:schemeClr val="lt1"/>
              </a:buClr>
              <a:buSzPts val="2400"/>
              <a:buNone/>
              <a:tabLst>
                <a:tab pos="360000" algn="l"/>
              </a:tabLst>
            </a:pP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			•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	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utu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ō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hiahia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hoki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mō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</a:b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				muri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mai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wā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ka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mutu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</a:b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				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mahi, me mahi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haumi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.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lang="mi-NZ" sz="5400" b="1"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lang="mi-NZ" sz="5400" b="1" dirty="0">
              <a:solidFill>
                <a:schemeClr val="bg1"/>
              </a:solidFill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r>
              <a:rPr lang="en-US"/>
              <a:t>  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C57DB-0F81-6E40-A34A-8D25487E1A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354420" y="5450774"/>
            <a:ext cx="1936406" cy="873953"/>
          </a:xfrm>
          <a:prstGeom prst="rect">
            <a:avLst/>
          </a:prstGeom>
        </p:spPr>
      </p:pic>
      <p:pic>
        <p:nvPicPr>
          <p:cNvPr id="7" name="Picture 6" descr="../CFFC%20Photos/Boy%20bball.png">
            <a:extLst>
              <a:ext uri="{FF2B5EF4-FFF2-40B4-BE49-F238E27FC236}">
                <a16:creationId xmlns:a16="http://schemas.microsoft.com/office/drawing/2014/main" id="{AEA192F7-4ECC-AB40-8029-A52FA9E0391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r="32703"/>
          <a:stretch/>
        </p:blipFill>
        <p:spPr bwMode="auto">
          <a:xfrm>
            <a:off x="0" y="-1"/>
            <a:ext cx="4453247" cy="6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34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r="9677"/>
          <a:stretch/>
        </p:blipFill>
        <p:spPr>
          <a:xfrm>
            <a:off x="7304705" y="0"/>
            <a:ext cx="4887295" cy="6858000"/>
          </a:xfrm>
          <a:prstGeom prst="rect">
            <a:avLst/>
          </a:prstGeom>
        </p:spPr>
      </p:pic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7759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A7D"/>
              </a:buClr>
              <a:buSzPts val="1800"/>
              <a:buNone/>
            </a:pPr>
            <a:endParaRPr cap="none" dirty="0">
              <a:solidFill>
                <a:schemeClr val="lt1"/>
              </a:solidFill>
            </a:endParaRPr>
          </a:p>
          <a:p>
            <a:pPr marL="0" indent="0" algn="ctr">
              <a:buClr>
                <a:schemeClr val="lt1"/>
              </a:buClr>
              <a:buSzPts val="2400"/>
              <a:buNone/>
            </a:pPr>
            <a:endParaRPr lang="en-US" sz="2000" b="1" dirty="0">
              <a:solidFill>
                <a:srgbClr val="F27028"/>
              </a:solidFill>
              <a:latin typeface="Brandon Grotesque" panose="020B0503020203060202" pitchFamily="34" charset="77"/>
            </a:endParaRPr>
          </a:p>
          <a:p>
            <a:pPr marL="0" indent="0" algn="ctr">
              <a:buClr>
                <a:schemeClr val="lt1"/>
              </a:buClr>
              <a:buSzPts val="2400"/>
              <a:buNone/>
            </a:pPr>
            <a:r>
              <a:rPr lang="en-US" sz="4000" b="1" dirty="0" err="1">
                <a:solidFill>
                  <a:srgbClr val="F27028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b="1" dirty="0">
                <a:solidFill>
                  <a:srgbClr val="F27028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b="1" dirty="0" err="1">
                <a:solidFill>
                  <a:srgbClr val="F27028"/>
                </a:solidFill>
                <a:latin typeface="Brandon Grotesque" panose="020B0503020203060202" pitchFamily="34" charset="77"/>
              </a:rPr>
              <a:t>Haumitanga</a:t>
            </a:r>
            <a:endParaRPr lang="en-US" sz="4000" b="1" dirty="0">
              <a:solidFill>
                <a:srgbClr val="F27028"/>
              </a:solidFill>
              <a:latin typeface="Brandon Grotesque" panose="020B0503020203060202" pitchFamily="34" charset="77"/>
            </a:endParaRPr>
          </a:p>
          <a:p>
            <a:pPr marL="0" lvl="0" indent="0" algn="ctr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E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whā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ngā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tūmomo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haumitanga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matua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.</a:t>
            </a:r>
          </a:p>
          <a:p>
            <a:pPr marL="0" lvl="0" indent="0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>
                <a:solidFill>
                  <a:srgbClr val="F27028"/>
                </a:solidFill>
                <a:latin typeface="Gotham Medium" panose="02000604030000020004" pitchFamily="2" charset="0"/>
              </a:rPr>
              <a:t>	1.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tūtanga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pakihi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, </a:t>
            </a:r>
          </a:p>
          <a:p>
            <a:pPr marL="0" lvl="0" indent="0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>
                <a:solidFill>
                  <a:srgbClr val="F27028"/>
                </a:solidFill>
                <a:latin typeface="Gotham Medium" panose="02000604030000020004" pitchFamily="2" charset="0"/>
              </a:rPr>
              <a:t>	2.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tūwāhi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, </a:t>
            </a:r>
          </a:p>
          <a:p>
            <a:pPr marL="0" lvl="0" indent="0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>
                <a:solidFill>
                  <a:srgbClr val="F27028"/>
                </a:solidFill>
                <a:latin typeface="Gotham Medium" panose="02000604030000020004" pitchFamily="2" charset="0"/>
              </a:rPr>
              <a:t>	3.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hononga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taurewa</a:t>
            </a:r>
            <a:endParaRPr lang="en-GB" sz="2800" dirty="0">
              <a:solidFill>
                <a:srgbClr val="4F2875"/>
              </a:solidFill>
              <a:latin typeface="Gotham Book" panose="02000604040000020004" pitchFamily="2" charset="0"/>
            </a:endParaRPr>
          </a:p>
          <a:p>
            <a:pPr marL="0" lvl="0" indent="0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>
                <a:solidFill>
                  <a:srgbClr val="F27028"/>
                </a:solidFill>
                <a:latin typeface="Gotham Medium" panose="02000604030000020004" pitchFamily="2" charset="0"/>
              </a:rPr>
              <a:t>	4.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rgbClr val="4F2875"/>
                </a:solidFill>
                <a:latin typeface="Gotham Book" panose="02000604040000020004" pitchFamily="2" charset="0"/>
              </a:rPr>
              <a:t>moni</a:t>
            </a:r>
            <a:r>
              <a:rPr lang="en-GB" sz="2800" dirty="0">
                <a:solidFill>
                  <a:srgbClr val="4F2875"/>
                </a:solidFill>
                <a:latin typeface="Gotham Book" panose="02000604040000020004" pitchFamily="2" charset="0"/>
              </a:rPr>
              <a:t>.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5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0B182-B01B-8143-9050-FF804458843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13556" y="5544819"/>
            <a:ext cx="1938896" cy="878206"/>
          </a:xfrm>
          <a:prstGeom prst="rect">
            <a:avLst/>
          </a:prstGeom>
        </p:spPr>
      </p:pic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r>
              <a:rPr lang="en-US"/>
              <a:t>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278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4346672" y="0"/>
            <a:ext cx="7845328" cy="6858000"/>
          </a:xfrm>
          <a:prstGeom prst="rect">
            <a:avLst/>
          </a:prstGeom>
          <a:solidFill>
            <a:srgbClr val="4F2975"/>
          </a:solidFill>
          <a:ln>
            <a:noFill/>
          </a:ln>
        </p:spPr>
        <p:txBody>
          <a:bodyPr spcFirstLastPara="1" wrap="square" lIns="396000" tIns="72000" rIns="396000" bIns="108000" anchor="t" anchorCtr="0">
            <a:noAutofit/>
          </a:bodyPr>
          <a:lstStyle/>
          <a:p>
            <a:pPr marL="0" lvl="0" indent="0" algn="ctr"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lvl="0" indent="0" algn="ctr">
              <a:buClr>
                <a:schemeClr val="lt1"/>
              </a:buClr>
              <a:buSzPts val="2400"/>
              <a:buNone/>
            </a:pPr>
            <a:endParaRPr lang="en-US" sz="4000" b="1" dirty="0">
              <a:solidFill>
                <a:srgbClr val="4F2875"/>
              </a:solidFill>
              <a:latin typeface="Brandon Grotesque" panose="020B0503020203060202" pitchFamily="34" charset="77"/>
            </a:endParaRPr>
          </a:p>
          <a:p>
            <a:pPr marL="0" lvl="0" indent="0" algn="ctr">
              <a:buClr>
                <a:schemeClr val="lt1"/>
              </a:buClr>
              <a:buSzPts val="2400"/>
              <a:buNone/>
            </a:pPr>
            <a:r>
              <a:rPr lang="en-US" sz="4000" b="1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Te</a:t>
            </a:r>
            <a:r>
              <a:rPr lang="en-US" sz="4000" b="1" dirty="0">
                <a:solidFill>
                  <a:srgbClr val="FF6E31"/>
                </a:solidFill>
                <a:latin typeface="Brandon Grotesque" panose="020B0503020203060202" pitchFamily="34" charset="77"/>
              </a:rPr>
              <a:t> </a:t>
            </a:r>
            <a:r>
              <a:rPr lang="en-US" sz="4000" b="1" dirty="0" err="1">
                <a:solidFill>
                  <a:srgbClr val="FF6E31"/>
                </a:solidFill>
                <a:latin typeface="Brandon Grotesque" panose="020B0503020203060202" pitchFamily="34" charset="77"/>
              </a:rPr>
              <a:t>Haumitanga</a:t>
            </a:r>
            <a:r>
              <a:rPr lang="en-US" sz="4000" b="1" dirty="0">
                <a:solidFill>
                  <a:srgbClr val="FF6E31"/>
                </a:solidFill>
                <a:latin typeface="Brandon Grotesque" panose="020B0503020203060202" pitchFamily="34" charset="77"/>
              </a:rPr>
              <a:t> </a:t>
            </a:r>
            <a:endParaRPr lang="en-US" sz="6000" b="1" dirty="0">
              <a:solidFill>
                <a:srgbClr val="FF6E31"/>
              </a:solidFill>
            </a:endParaRPr>
          </a:p>
          <a:p>
            <a:pPr marL="0" indent="0" algn="ctr">
              <a:lnSpc>
                <a:spcPts val="4260"/>
              </a:lnSpc>
              <a:buClr>
                <a:schemeClr val="lt1"/>
              </a:buClr>
              <a:buSzPts val="2400"/>
              <a:buNone/>
            </a:pP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Kei a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koe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tikanga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nui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, </a:t>
            </a:r>
            <a:b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</a:b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ki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iti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rānei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o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te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tūraru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</a:b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ka </a:t>
            </a:r>
            <a:r>
              <a:rPr lang="en-GB" sz="2800" dirty="0" err="1">
                <a:solidFill>
                  <a:schemeClr val="bg1"/>
                </a:solidFill>
                <a:latin typeface="Gotham Book" panose="02000604040000020004" pitchFamily="2" charset="0"/>
              </a:rPr>
              <a:t>whakaaetia</a:t>
            </a:r>
            <a:r>
              <a:rPr lang="en-GB" sz="2800" dirty="0">
                <a:solidFill>
                  <a:schemeClr val="bg1"/>
                </a:solidFill>
                <a:latin typeface="Gotham Book" panose="02000604040000020004" pitchFamily="2" charset="0"/>
              </a:rPr>
              <a:t>.</a:t>
            </a:r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76934" y="6423025"/>
            <a:ext cx="2743200" cy="3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r>
              <a:rPr lang="en-US"/>
              <a:t>  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878C0-004C-4F4B-B379-639093810AD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17316" y="5547948"/>
            <a:ext cx="1938896" cy="875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B7522-FFAF-FB43-92EA-E057F2D943F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0" r="-1"/>
          <a:stretch/>
        </p:blipFill>
        <p:spPr>
          <a:xfrm>
            <a:off x="0" y="0"/>
            <a:ext cx="4346672" cy="68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41526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150</Words>
  <Application>Microsoft Office PowerPoint</Application>
  <PresentationFormat>Widescreen</PresentationFormat>
  <Paragraphs>69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Brandon Grotesque</vt:lpstr>
      <vt:lpstr>Calibri</vt:lpstr>
      <vt:lpstr>Century Gothic</vt:lpstr>
      <vt:lpstr>Gotham Bold</vt:lpstr>
      <vt:lpstr>Gotham Book</vt:lpstr>
      <vt:lpstr>Gotham Medium</vt:lpstr>
      <vt:lpstr>4_Custom Design</vt:lpstr>
      <vt:lpstr>Custom Design</vt:lpstr>
      <vt:lpstr>Office Theme</vt:lpstr>
      <vt:lpstr>1_Custom Design</vt:lpstr>
      <vt:lpstr>2_Custom Design</vt:lpstr>
      <vt:lpstr> Te Ahumoni Toitūtanga         Māui Ātea  Te Haumitanga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whai hua - kia ora!   Te Ahumoni Toitūtanga   Māui Ātea:  Te Whakangao </dc:title>
  <cp:lastModifiedBy>Marina Kawe-Peautolu</cp:lastModifiedBy>
  <cp:revision>33</cp:revision>
  <dcterms:modified xsi:type="dcterms:W3CDTF">2019-10-01T03:32:42Z</dcterms:modified>
</cp:coreProperties>
</file>