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5"/>
    <p:sldMasterId id="2147483658" r:id="rId6"/>
    <p:sldMasterId id="2147483668" r:id="rId7"/>
  </p:sldMasterIdLst>
  <p:notesMasterIdLst>
    <p:notesMasterId r:id="rId15"/>
  </p:notesMasterIdLst>
  <p:handoutMasterIdLst>
    <p:handoutMasterId r:id="rId16"/>
  </p:handoutMasterIdLst>
  <p:sldIdLst>
    <p:sldId id="280" r:id="rId8"/>
    <p:sldId id="274" r:id="rId9"/>
    <p:sldId id="276" r:id="rId10"/>
    <p:sldId id="277" r:id="rId11"/>
    <p:sldId id="278" r:id="rId12"/>
    <p:sldId id="279"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2A75"/>
    <a:srgbClr val="3E4B59"/>
    <a:srgbClr val="F27029"/>
    <a:srgbClr val="226491"/>
    <a:srgbClr val="704C99"/>
    <a:srgbClr val="767A7D"/>
    <a:srgbClr val="197261"/>
    <a:srgbClr val="76B5AD"/>
    <a:srgbClr val="EFE5DB"/>
    <a:srgbClr val="43B8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94674"/>
  </p:normalViewPr>
  <p:slideViewPr>
    <p:cSldViewPr snapToGrid="0" snapToObjects="1">
      <p:cViewPr varScale="1">
        <p:scale>
          <a:sx n="90" d="100"/>
          <a:sy n="90" d="100"/>
        </p:scale>
        <p:origin x="208" y="40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2" d="100"/>
          <a:sy n="142" d="100"/>
        </p:scale>
        <p:origin x="42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53E3B4-5DA2-3C43-A33B-E6C8C84F07B3}" type="datetimeFigureOut">
              <a:rPr lang="en-US" smtClean="0"/>
              <a:t>1/13/2026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2A46D6-6325-6C4D-B8DF-9F9B0CA0842E}" type="slidenum">
              <a:rPr lang="en-US" smtClean="0"/>
              <a:t>‹#›</a:t>
            </a:fld>
            <a:endParaRPr lang="en-US"/>
          </a:p>
        </p:txBody>
      </p:sp>
    </p:spTree>
    <p:extLst>
      <p:ext uri="{BB962C8B-B14F-4D97-AF65-F5344CB8AC3E}">
        <p14:creationId xmlns:p14="http://schemas.microsoft.com/office/powerpoint/2010/main" val="28757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3C309-0977-4546-A42C-5BE5F71F0A2E}"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D577E-8EB4-6743-B6CE-E1AA51161B13}" type="slidenum">
              <a:rPr lang="en-US" smtClean="0"/>
              <a:t>‹#›</a:t>
            </a:fld>
            <a:endParaRPr lang="en-US"/>
          </a:p>
        </p:txBody>
      </p:sp>
    </p:spTree>
    <p:extLst>
      <p:ext uri="{BB962C8B-B14F-4D97-AF65-F5344CB8AC3E}">
        <p14:creationId xmlns:p14="http://schemas.microsoft.com/office/powerpoint/2010/main" val="36073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06ABEB-877E-AD4C-8350-675B32AFA282}"/>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8" name="Text Placeholder 2">
            <a:extLst>
              <a:ext uri="{FF2B5EF4-FFF2-40B4-BE49-F238E27FC236}">
                <a16:creationId xmlns:a16="http://schemas.microsoft.com/office/drawing/2014/main" id="{0BD2D782-C0BA-D145-96A7-1A04FC515D81}"/>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3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6334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E56B11-CCA2-034D-8ED8-ABEA83B6C899}"/>
              </a:ext>
            </a:extLst>
          </p:cNvPr>
          <p:cNvPicPr>
            <a:picLocks noChangeAspect="1"/>
          </p:cNvPicPr>
          <p:nvPr userDrawn="1"/>
        </p:nvPicPr>
        <p:blipFill>
          <a:blip r:embed="rId2"/>
          <a:stretch>
            <a:fillRect/>
          </a:stretch>
        </p:blipFill>
        <p:spPr>
          <a:xfrm>
            <a:off x="0" y="0"/>
            <a:ext cx="12192001" cy="6858001"/>
          </a:xfrm>
          <a:prstGeom prst="rect">
            <a:avLst/>
          </a:prstGeom>
        </p:spPr>
      </p:pic>
      <p:sp>
        <p:nvSpPr>
          <p:cNvPr id="2" name="Title 1">
            <a:extLst>
              <a:ext uri="{FF2B5EF4-FFF2-40B4-BE49-F238E27FC236}">
                <a16:creationId xmlns:a16="http://schemas.microsoft.com/office/drawing/2014/main" id="{F9411927-A161-464C-84F1-5553C4882D85}"/>
              </a:ext>
            </a:extLst>
          </p:cNvPr>
          <p:cNvSpPr>
            <a:spLocks noGrp="1"/>
          </p:cNvSpPr>
          <p:nvPr>
            <p:ph type="title"/>
          </p:nvPr>
        </p:nvSpPr>
        <p:spPr>
          <a:xfrm>
            <a:off x="1432352" y="2766218"/>
            <a:ext cx="10515600" cy="1325563"/>
          </a:xfrm>
          <a:prstGeom prst="rect">
            <a:avLst/>
          </a:prstGeom>
        </p:spPr>
        <p:txBody>
          <a:bodyPr/>
          <a:lstStyle>
            <a:lvl1pPr>
              <a:defRPr sz="3600" b="0" i="0">
                <a:solidFill>
                  <a:srgbClr val="3E4B59"/>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0F1033ED-E5F4-C844-A21C-8DE6720FBA14}"/>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Calibri" panose="020F0502020204030204" pitchFamily="34" charset="0"/>
                <a:ea typeface="Calibri" panose="020F0502020204030204" pitchFamily="34" charset="0"/>
                <a:cs typeface="Calibri" panose="020F0502020204030204" pitchFamily="34" charset="0"/>
              </a:defRPr>
            </a:lvl1pPr>
          </a:lstStyle>
          <a:p>
            <a:fld id="{231E6270-9AE5-AA4F-88AC-3EA1BBB1A427}" type="slidenum">
              <a:rPr lang="en-US" smtClean="0"/>
              <a:pPr/>
              <a:t>‹#›</a:t>
            </a:fld>
            <a:endParaRPr lang="en-US" dirty="0"/>
          </a:p>
        </p:txBody>
      </p:sp>
    </p:spTree>
    <p:extLst>
      <p:ext uri="{BB962C8B-B14F-4D97-AF65-F5344CB8AC3E}">
        <p14:creationId xmlns:p14="http://schemas.microsoft.com/office/powerpoint/2010/main" val="345273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E56B11-CCA2-034D-8ED8-ABEA83B6C899}"/>
              </a:ext>
            </a:extLst>
          </p:cNvPr>
          <p:cNvPicPr>
            <a:picLocks noChangeAspect="1"/>
          </p:cNvPicPr>
          <p:nvPr userDrawn="1"/>
        </p:nvPicPr>
        <p:blipFill>
          <a:blip r:embed="rId2"/>
          <a:stretch>
            <a:fillRect/>
          </a:stretch>
        </p:blipFill>
        <p:spPr>
          <a:xfrm>
            <a:off x="0" y="0"/>
            <a:ext cx="12192001" cy="6858001"/>
          </a:xfrm>
          <a:prstGeom prst="rect">
            <a:avLst/>
          </a:prstGeom>
        </p:spPr>
      </p:pic>
      <p:sp>
        <p:nvSpPr>
          <p:cNvPr id="5" name="Slide Number Placeholder 3">
            <a:extLst>
              <a:ext uri="{FF2B5EF4-FFF2-40B4-BE49-F238E27FC236}">
                <a16:creationId xmlns:a16="http://schemas.microsoft.com/office/drawing/2014/main" id="{0F1033ED-E5F4-C844-A21C-8DE6720FBA14}"/>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Calibri" panose="020F0502020204030204" pitchFamily="34" charset="0"/>
                <a:ea typeface="Calibri" panose="020F0502020204030204" pitchFamily="34" charset="0"/>
                <a:cs typeface="Calibri" panose="020F0502020204030204" pitchFamily="34" charset="0"/>
              </a:defRPr>
            </a:lvl1pPr>
          </a:lstStyle>
          <a:p>
            <a:fld id="{231E6270-9AE5-AA4F-88AC-3EA1BBB1A427}" type="slidenum">
              <a:rPr lang="en-US" smtClean="0"/>
              <a:pPr/>
              <a:t>‹#›</a:t>
            </a:fld>
            <a:endParaRPr lang="en-US" dirty="0"/>
          </a:p>
        </p:txBody>
      </p:sp>
      <p:sp>
        <p:nvSpPr>
          <p:cNvPr id="8" name="Content Placeholder 7">
            <a:extLst>
              <a:ext uri="{FF2B5EF4-FFF2-40B4-BE49-F238E27FC236}">
                <a16:creationId xmlns:a16="http://schemas.microsoft.com/office/drawing/2014/main" id="{7EA1C7B9-F0BD-1F41-83FF-3E8F8E697106}"/>
              </a:ext>
            </a:extLst>
          </p:cNvPr>
          <p:cNvSpPr>
            <a:spLocks noGrp="1"/>
          </p:cNvSpPr>
          <p:nvPr>
            <p:ph sz="quarter" idx="11"/>
          </p:nvPr>
        </p:nvSpPr>
        <p:spPr>
          <a:xfrm>
            <a:off x="6623538" y="1160340"/>
            <a:ext cx="5462710" cy="4537319"/>
          </a:xfrm>
          <a:prstGeom prst="rect">
            <a:avLst/>
          </a:prstGeom>
        </p:spPr>
        <p:txBody>
          <a:bodyPr/>
          <a:lstStyle/>
          <a:p>
            <a:pPr lvl="0"/>
            <a:endParaRPr lang="en-US" dirty="0"/>
          </a:p>
        </p:txBody>
      </p:sp>
      <p:sp>
        <p:nvSpPr>
          <p:cNvPr id="9" name="Title 1">
            <a:extLst>
              <a:ext uri="{FF2B5EF4-FFF2-40B4-BE49-F238E27FC236}">
                <a16:creationId xmlns:a16="http://schemas.microsoft.com/office/drawing/2014/main" id="{950090C1-F2EA-9445-AD0F-D530FE988E63}"/>
              </a:ext>
            </a:extLst>
          </p:cNvPr>
          <p:cNvSpPr>
            <a:spLocks noGrp="1"/>
          </p:cNvSpPr>
          <p:nvPr>
            <p:ph type="title" hasCustomPrompt="1"/>
          </p:nvPr>
        </p:nvSpPr>
        <p:spPr>
          <a:xfrm>
            <a:off x="1432352" y="2284648"/>
            <a:ext cx="4149582" cy="1020379"/>
          </a:xfrm>
          <a:prstGeom prst="rect">
            <a:avLst/>
          </a:prstGeom>
        </p:spPr>
        <p:txBody>
          <a:bodyPr anchor="b">
            <a:noAutofit/>
          </a:bodyPr>
          <a:lstStyle>
            <a:lvl1pPr algn="l">
              <a:defRPr sz="4000" b="1" i="0">
                <a:solidFill>
                  <a:srgbClr val="502A75"/>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0" name="Text Placeholder 2">
            <a:extLst>
              <a:ext uri="{FF2B5EF4-FFF2-40B4-BE49-F238E27FC236}">
                <a16:creationId xmlns:a16="http://schemas.microsoft.com/office/drawing/2014/main" id="{6286E031-2536-8A4D-8CF2-318CA99AA85B}"/>
              </a:ext>
            </a:extLst>
          </p:cNvPr>
          <p:cNvSpPr>
            <a:spLocks noGrp="1"/>
          </p:cNvSpPr>
          <p:nvPr>
            <p:ph type="body" idx="10"/>
          </p:nvPr>
        </p:nvSpPr>
        <p:spPr>
          <a:xfrm>
            <a:off x="1432352" y="3429000"/>
            <a:ext cx="4149582" cy="1500187"/>
          </a:xfrm>
          <a:prstGeom prst="rect">
            <a:avLst/>
          </a:prstGeom>
        </p:spPr>
        <p:txBody>
          <a:bodyPr/>
          <a:lstStyle>
            <a:lvl1pPr marL="0" indent="0" algn="l">
              <a:buNone/>
              <a:defRPr sz="2800" b="0" i="0">
                <a:solidFill>
                  <a:srgbClr val="3E4B59"/>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6810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7D629EC6-77A7-8A45-A1A2-7C6432DB020A}"/>
              </a:ext>
            </a:extLst>
          </p:cNvPr>
          <p:cNvPicPr>
            <a:picLocks noChangeAspect="1"/>
          </p:cNvPicPr>
          <p:nvPr userDrawn="1"/>
        </p:nvPicPr>
        <p:blipFill>
          <a:blip r:embed="rId2"/>
          <a:stretch>
            <a:fillRect/>
          </a:stretch>
        </p:blipFill>
        <p:spPr>
          <a:xfrm>
            <a:off x="-28034" y="0"/>
            <a:ext cx="12192000" cy="6858000"/>
          </a:xfrm>
          <a:prstGeom prst="rect">
            <a:avLst/>
          </a:prstGeom>
        </p:spPr>
      </p:pic>
      <p:sp>
        <p:nvSpPr>
          <p:cNvPr id="5" name="Picture Placeholder 3">
            <a:extLst>
              <a:ext uri="{FF2B5EF4-FFF2-40B4-BE49-F238E27FC236}">
                <a16:creationId xmlns:a16="http://schemas.microsoft.com/office/drawing/2014/main" id="{3F22CE54-0968-6743-9411-748F66B395BF}"/>
              </a:ext>
            </a:extLst>
          </p:cNvPr>
          <p:cNvSpPr>
            <a:spLocks noGrp="1"/>
          </p:cNvSpPr>
          <p:nvPr>
            <p:ph type="pic" sz="quarter" idx="11"/>
          </p:nvPr>
        </p:nvSpPr>
        <p:spPr>
          <a:xfrm>
            <a:off x="7266214" y="0"/>
            <a:ext cx="4925786" cy="3413125"/>
          </a:xfrm>
          <a:prstGeom prst="rect">
            <a:avLst/>
          </a:prstGeom>
          <a:solidFill>
            <a:schemeClr val="bg2"/>
          </a:solidFill>
        </p:spPr>
        <p:txBody>
          <a:bodyPr/>
          <a:lstStyle>
            <a:lvl1pPr>
              <a:defRPr>
                <a:latin typeface="Century Gothic" charset="0"/>
                <a:ea typeface="Century Gothic" charset="0"/>
                <a:cs typeface="Century Gothic" charset="0"/>
              </a:defRPr>
            </a:lvl1pPr>
          </a:lstStyle>
          <a:p>
            <a:endParaRPr lang="en-US" dirty="0"/>
          </a:p>
        </p:txBody>
      </p:sp>
      <p:sp>
        <p:nvSpPr>
          <p:cNvPr id="6" name="Picture Placeholder 3">
            <a:extLst>
              <a:ext uri="{FF2B5EF4-FFF2-40B4-BE49-F238E27FC236}">
                <a16:creationId xmlns:a16="http://schemas.microsoft.com/office/drawing/2014/main" id="{8D552673-AFC1-B146-89F9-CFA766C6DDD1}"/>
              </a:ext>
            </a:extLst>
          </p:cNvPr>
          <p:cNvSpPr>
            <a:spLocks noGrp="1"/>
          </p:cNvSpPr>
          <p:nvPr>
            <p:ph type="pic" sz="quarter" idx="12"/>
          </p:nvPr>
        </p:nvSpPr>
        <p:spPr>
          <a:xfrm>
            <a:off x="7266214" y="3413125"/>
            <a:ext cx="4925786" cy="3444875"/>
          </a:xfrm>
          <a:prstGeom prst="rect">
            <a:avLst/>
          </a:prstGeom>
          <a:solidFill>
            <a:schemeClr val="bg2"/>
          </a:solidFill>
        </p:spPr>
        <p:txBody>
          <a:bodyPr/>
          <a:lstStyle>
            <a:lvl1pPr>
              <a:defRPr>
                <a:latin typeface="Century Gothic" charset="0"/>
                <a:ea typeface="Century Gothic" charset="0"/>
                <a:cs typeface="Century Gothic" charset="0"/>
              </a:defRPr>
            </a:lvl1pPr>
          </a:lstStyle>
          <a:p>
            <a:endParaRPr lang="en-US" dirty="0"/>
          </a:p>
        </p:txBody>
      </p:sp>
      <p:sp>
        <p:nvSpPr>
          <p:cNvPr id="7" name="Slide Number Placeholder 3">
            <a:extLst>
              <a:ext uri="{FF2B5EF4-FFF2-40B4-BE49-F238E27FC236}">
                <a16:creationId xmlns:a16="http://schemas.microsoft.com/office/drawing/2014/main" id="{D16F309C-5194-C443-8B61-102CFF1272A8}"/>
              </a:ext>
            </a:extLst>
          </p:cNvPr>
          <p:cNvSpPr txBox="1">
            <a:spLocks/>
          </p:cNvSpPr>
          <p:nvPr userDrawn="1"/>
        </p:nvSpPr>
        <p:spPr>
          <a:xfrm>
            <a:off x="222222" y="6372526"/>
            <a:ext cx="2743200" cy="305683"/>
          </a:xfrm>
          <a:prstGeom prst="rect">
            <a:avLst/>
          </a:prstGeom>
        </p:spPr>
        <p:txBody>
          <a:bodyPr/>
          <a:lstStyle>
            <a:defPPr>
              <a:defRPr lang="en-US"/>
            </a:defPPr>
            <a:lvl1pPr marL="0" algn="l" defTabSz="914400" rtl="0" eaLnBrk="1" latinLnBrk="0" hangingPunct="1">
              <a:defRPr sz="1200" b="1" i="0" kern="1200">
                <a:solidFill>
                  <a:srgbClr val="F27029"/>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E6270-9AE5-AA4F-88AC-3EA1BBB1A427}" type="slidenum">
              <a:rPr lang="en-US" smtClean="0"/>
              <a:pPr/>
              <a:t>‹#›</a:t>
            </a:fld>
            <a:endParaRPr lang="en-US" dirty="0"/>
          </a:p>
        </p:txBody>
      </p:sp>
      <p:sp>
        <p:nvSpPr>
          <p:cNvPr id="8" name="Title 1">
            <a:extLst>
              <a:ext uri="{FF2B5EF4-FFF2-40B4-BE49-F238E27FC236}">
                <a16:creationId xmlns:a16="http://schemas.microsoft.com/office/drawing/2014/main" id="{7E3AB769-7D1A-594D-BA2C-CE72AA5A279D}"/>
              </a:ext>
            </a:extLst>
          </p:cNvPr>
          <p:cNvSpPr>
            <a:spLocks noGrp="1"/>
          </p:cNvSpPr>
          <p:nvPr>
            <p:ph type="title" hasCustomPrompt="1"/>
          </p:nvPr>
        </p:nvSpPr>
        <p:spPr>
          <a:xfrm>
            <a:off x="1432352" y="2284648"/>
            <a:ext cx="4149582" cy="1020379"/>
          </a:xfrm>
          <a:prstGeom prst="rect">
            <a:avLst/>
          </a:prstGeom>
        </p:spPr>
        <p:txBody>
          <a:bodyPr anchor="b">
            <a:noAutofit/>
          </a:bodyPr>
          <a:lstStyle>
            <a:lvl1pPr algn="l">
              <a:defRPr sz="4000" b="1" i="0">
                <a:solidFill>
                  <a:srgbClr val="502A75"/>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2DC888EB-257A-4E4F-86B9-2E92B10A6411}"/>
              </a:ext>
            </a:extLst>
          </p:cNvPr>
          <p:cNvSpPr>
            <a:spLocks noGrp="1"/>
          </p:cNvSpPr>
          <p:nvPr>
            <p:ph type="body" idx="10"/>
          </p:nvPr>
        </p:nvSpPr>
        <p:spPr>
          <a:xfrm>
            <a:off x="1432352" y="3429000"/>
            <a:ext cx="4149582" cy="1500187"/>
          </a:xfrm>
          <a:prstGeom prst="rect">
            <a:avLst/>
          </a:prstGeom>
        </p:spPr>
        <p:txBody>
          <a:bodyPr/>
          <a:lstStyle>
            <a:lvl1pPr marL="0" indent="0" algn="l">
              <a:buNone/>
              <a:defRPr sz="2800" b="0" i="0">
                <a:solidFill>
                  <a:srgbClr val="3E4B59"/>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3129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B493AAF-E994-0647-9B0C-4B55C2B2B6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812A771-8DA6-DF41-A9AD-3E8A5A15630D}"/>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6" name="Text Placeholder 2">
            <a:extLst>
              <a:ext uri="{FF2B5EF4-FFF2-40B4-BE49-F238E27FC236}">
                <a16:creationId xmlns:a16="http://schemas.microsoft.com/office/drawing/2014/main" id="{339E609E-A62E-914B-B079-52ED2F3B893C}"/>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3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7435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082E606-6756-1848-8553-122F948A9649}"/>
              </a:ext>
            </a:extLst>
          </p:cNvPr>
          <p:cNvPicPr>
            <a:picLocks noChangeAspect="1"/>
          </p:cNvPicPr>
          <p:nvPr userDrawn="1"/>
        </p:nvPicPr>
        <p:blipFill>
          <a:blip r:embed="rId2"/>
          <a:stretch>
            <a:fillRect/>
          </a:stretch>
        </p:blipFill>
        <p:spPr>
          <a:xfrm>
            <a:off x="0" y="-18738"/>
            <a:ext cx="12192000" cy="6858000"/>
          </a:xfrm>
          <a:prstGeom prst="rect">
            <a:avLst/>
          </a:prstGeom>
        </p:spPr>
      </p:pic>
      <p:sp>
        <p:nvSpPr>
          <p:cNvPr id="5" name="Title 1">
            <a:extLst>
              <a:ext uri="{FF2B5EF4-FFF2-40B4-BE49-F238E27FC236}">
                <a16:creationId xmlns:a16="http://schemas.microsoft.com/office/drawing/2014/main" id="{6812A771-8DA6-DF41-A9AD-3E8A5A15630D}"/>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6" name="Text Placeholder 2">
            <a:extLst>
              <a:ext uri="{FF2B5EF4-FFF2-40B4-BE49-F238E27FC236}">
                <a16:creationId xmlns:a16="http://schemas.microsoft.com/office/drawing/2014/main" id="{339E609E-A62E-914B-B079-52ED2F3B893C}"/>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3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1054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231F78D-A5DF-714D-9414-3F2DC23622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926CA87-2AD2-A44C-B872-49C8C57CE24D}"/>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8" name="Text Placeholder 2">
            <a:extLst>
              <a:ext uri="{FF2B5EF4-FFF2-40B4-BE49-F238E27FC236}">
                <a16:creationId xmlns:a16="http://schemas.microsoft.com/office/drawing/2014/main" id="{0539F1DD-5C7A-C444-BB13-64E53A9922E7}"/>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3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41082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FB1795A3-3A6C-0F47-944C-11F20465B8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D4F712D-905E-1F44-AEDB-666744001C39}"/>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6" name="Text Placeholder 2">
            <a:extLst>
              <a:ext uri="{FF2B5EF4-FFF2-40B4-BE49-F238E27FC236}">
                <a16:creationId xmlns:a16="http://schemas.microsoft.com/office/drawing/2014/main" id="{1B2C2B33-95B3-5A40-B5C6-9AFA4F9E0410}"/>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3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769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64E2AD15-C55A-2440-9FB7-5FC6B97123F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078B64AB-3CE2-7748-8401-573126903D16}"/>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6" name="Text Placeholder 2">
            <a:extLst>
              <a:ext uri="{FF2B5EF4-FFF2-40B4-BE49-F238E27FC236}">
                <a16:creationId xmlns:a16="http://schemas.microsoft.com/office/drawing/2014/main" id="{0168B5C7-3F31-B54A-8CAA-C813B1501406}"/>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3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7733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232A35C3-44EA-4D4F-83E9-B98D12E3D5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4E7AE273-4CE1-D14B-A620-3421B4F118CD}"/>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6" name="Text Placeholder 2">
            <a:extLst>
              <a:ext uri="{FF2B5EF4-FFF2-40B4-BE49-F238E27FC236}">
                <a16:creationId xmlns:a16="http://schemas.microsoft.com/office/drawing/2014/main" id="{06B96710-383B-F347-A483-47365821297F}"/>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3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13541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4DF6E76-7A20-9A45-95C8-6A32CCBF1DFE}"/>
              </a:ext>
            </a:extLst>
          </p:cNvPr>
          <p:cNvSpPr>
            <a:spLocks noGrp="1"/>
          </p:cNvSpPr>
          <p:nvPr>
            <p:ph type="sldNum" sz="quarter" idx="4"/>
          </p:nvPr>
        </p:nvSpPr>
        <p:spPr>
          <a:xfrm>
            <a:off x="250256" y="6386595"/>
            <a:ext cx="2743200" cy="305683"/>
          </a:xfrm>
          <a:prstGeom prst="rect">
            <a:avLst/>
          </a:prstGeom>
        </p:spPr>
        <p:txBody>
          <a:bodyPr/>
          <a:lstStyle>
            <a:lvl1pPr algn="l">
              <a:defRPr sz="1200" b="1" i="0">
                <a:solidFill>
                  <a:srgbClr val="F27029"/>
                </a:solidFill>
                <a:latin typeface="Calibri" panose="020F0502020204030204" pitchFamily="34" charset="0"/>
                <a:ea typeface="Calibri" panose="020F0502020204030204" pitchFamily="34" charset="0"/>
                <a:cs typeface="Calibri" panose="020F0502020204030204" pitchFamily="34" charset="0"/>
              </a:defRPr>
            </a:lvl1pPr>
          </a:lstStyle>
          <a:p>
            <a:fld id="{231E6270-9AE5-AA4F-88AC-3EA1BBB1A427}" type="slidenum">
              <a:rPr lang="en-US" smtClean="0"/>
              <a:pPr/>
              <a:t>‹#›</a:t>
            </a:fld>
            <a:endParaRPr lang="en-US" dirty="0"/>
          </a:p>
        </p:txBody>
      </p:sp>
      <p:sp>
        <p:nvSpPr>
          <p:cNvPr id="8" name="Title 1">
            <a:extLst>
              <a:ext uri="{FF2B5EF4-FFF2-40B4-BE49-F238E27FC236}">
                <a16:creationId xmlns:a16="http://schemas.microsoft.com/office/drawing/2014/main" id="{6EEBF390-75A6-2743-8A93-86EC54573C95}"/>
              </a:ext>
            </a:extLst>
          </p:cNvPr>
          <p:cNvSpPr>
            <a:spLocks noGrp="1"/>
          </p:cNvSpPr>
          <p:nvPr>
            <p:ph type="title" hasCustomPrompt="1"/>
          </p:nvPr>
        </p:nvSpPr>
        <p:spPr>
          <a:xfrm>
            <a:off x="1432352" y="2284648"/>
            <a:ext cx="4149582" cy="1020379"/>
          </a:xfrm>
          <a:prstGeom prst="rect">
            <a:avLst/>
          </a:prstGeom>
        </p:spPr>
        <p:txBody>
          <a:bodyPr anchor="b">
            <a:noAutofit/>
          </a:bodyPr>
          <a:lstStyle>
            <a:lvl1pPr algn="l">
              <a:defRPr sz="4000" b="1" i="0">
                <a:solidFill>
                  <a:srgbClr val="502A75"/>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5DDE200B-AE46-F245-B784-2645D23E2751}"/>
              </a:ext>
            </a:extLst>
          </p:cNvPr>
          <p:cNvSpPr>
            <a:spLocks noGrp="1"/>
          </p:cNvSpPr>
          <p:nvPr>
            <p:ph type="body" idx="10"/>
          </p:nvPr>
        </p:nvSpPr>
        <p:spPr>
          <a:xfrm>
            <a:off x="1432352" y="3429000"/>
            <a:ext cx="4149582" cy="1500187"/>
          </a:xfrm>
          <a:prstGeom prst="rect">
            <a:avLst/>
          </a:prstGeom>
        </p:spPr>
        <p:txBody>
          <a:bodyPr/>
          <a:lstStyle>
            <a:lvl1pPr marL="0" indent="0" algn="l">
              <a:buNone/>
              <a:defRPr sz="2800" b="0" i="0">
                <a:solidFill>
                  <a:srgbClr val="3E4B59"/>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1473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5"/>
          <p:cNvSpPr>
            <a:spLocks noGrp="1"/>
          </p:cNvSpPr>
          <p:nvPr>
            <p:ph type="pic" sz="quarter" idx="10"/>
          </p:nvPr>
        </p:nvSpPr>
        <p:spPr>
          <a:xfrm>
            <a:off x="318053" y="6109251"/>
            <a:ext cx="1749288" cy="529535"/>
          </a:xfrm>
          <a:prstGeom prst="rect">
            <a:avLst/>
          </a:prstGeom>
        </p:spPr>
        <p:txBody>
          <a:bodyPr/>
          <a:lstStyle>
            <a:lvl1pPr marL="0" indent="0" algn="ctr">
              <a:buNone/>
              <a:defRPr sz="1600" b="0" i="0">
                <a:solidFill>
                  <a:schemeClr val="bg1"/>
                </a:solidFill>
                <a:latin typeface="Century Gothic" charset="0"/>
                <a:ea typeface="Century Gothic" charset="0"/>
                <a:cs typeface="Century Gothic" charset="0"/>
              </a:defRPr>
            </a:lvl1pPr>
          </a:lstStyle>
          <a:p>
            <a:endParaRPr lang="en-US" dirty="0"/>
          </a:p>
        </p:txBody>
      </p:sp>
      <p:pic>
        <p:nvPicPr>
          <p:cNvPr id="3" name="Picture 2">
            <a:extLst>
              <a:ext uri="{FF2B5EF4-FFF2-40B4-BE49-F238E27FC236}">
                <a16:creationId xmlns:a16="http://schemas.microsoft.com/office/drawing/2014/main" id="{224CE16E-4EC8-C749-91B7-17EE3626E0F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9035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37C4A1B5-5B52-FE4A-B198-388210C7C018}"/>
              </a:ext>
            </a:extLst>
          </p:cNvPr>
          <p:cNvPicPr>
            <a:picLocks noChangeAspect="1"/>
          </p:cNvPicPr>
          <p:nvPr userDrawn="1"/>
        </p:nvPicPr>
        <p:blipFill>
          <a:blip r:embed="rId9"/>
          <a:stretch>
            <a:fillRect/>
          </a:stretch>
        </p:blipFill>
        <p:spPr>
          <a:xfrm>
            <a:off x="0" y="0"/>
            <a:ext cx="12192000" cy="6858000"/>
          </a:xfrm>
          <a:prstGeom prst="rect">
            <a:avLst/>
          </a:prstGeom>
        </p:spPr>
      </p:pic>
    </p:spTree>
    <p:extLst>
      <p:ext uri="{BB962C8B-B14F-4D97-AF65-F5344CB8AC3E}">
        <p14:creationId xmlns:p14="http://schemas.microsoft.com/office/powerpoint/2010/main" val="33826926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A3AAFC-F8D9-5D43-A739-3DCCAF80207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7" name="Slide Number Placeholder 3">
            <a:extLst>
              <a:ext uri="{FF2B5EF4-FFF2-40B4-BE49-F238E27FC236}">
                <a16:creationId xmlns:a16="http://schemas.microsoft.com/office/drawing/2014/main" id="{965E6B9A-DAE9-8F43-B275-56B0443BEAB4}"/>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Calibri" panose="020F0502020204030204" pitchFamily="34" charset="0"/>
                <a:ea typeface="Calibri" panose="020F0502020204030204" pitchFamily="34" charset="0"/>
                <a:cs typeface="Calibri" panose="020F0502020204030204" pitchFamily="34" charset="0"/>
              </a:defRPr>
            </a:lvl1pPr>
          </a:lstStyle>
          <a:p>
            <a:fld id="{231E6270-9AE5-AA4F-88AC-3EA1BBB1A427}" type="slidenum">
              <a:rPr lang="en-US" smtClean="0"/>
              <a:pPr/>
              <a:t>‹#›</a:t>
            </a:fld>
            <a:endParaRPr lang="en-US" dirty="0"/>
          </a:p>
        </p:txBody>
      </p:sp>
    </p:spTree>
    <p:extLst>
      <p:ext uri="{BB962C8B-B14F-4D97-AF65-F5344CB8AC3E}">
        <p14:creationId xmlns:p14="http://schemas.microsoft.com/office/powerpoint/2010/main" val="738683457"/>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99834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5" r:id="rId3"/>
    <p:sldLayoutId id="214748370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0E3076-C42E-E04A-865F-9A141AE3A29D}"/>
              </a:ext>
            </a:extLst>
          </p:cNvPr>
          <p:cNvSpPr>
            <a:spLocks noGrp="1"/>
          </p:cNvSpPr>
          <p:nvPr>
            <p:ph type="title"/>
          </p:nvPr>
        </p:nvSpPr>
        <p:spPr>
          <a:xfrm>
            <a:off x="831850" y="1750733"/>
            <a:ext cx="10515600" cy="1845964"/>
          </a:xfrm>
        </p:spPr>
        <p:txBody>
          <a:bodyPr/>
          <a:lstStyle/>
          <a:p>
            <a:r>
              <a:rPr lang="en-US" sz="7200" dirty="0" err="1"/>
              <a:t>Te</a:t>
            </a:r>
            <a:r>
              <a:rPr lang="en-US" sz="7200" dirty="0"/>
              <a:t> </a:t>
            </a:r>
            <a:r>
              <a:rPr lang="en-US" sz="7200" dirty="0" err="1"/>
              <a:t>Ahumoni</a:t>
            </a:r>
            <a:r>
              <a:rPr lang="en-US" sz="7200" dirty="0"/>
              <a:t> </a:t>
            </a:r>
            <a:r>
              <a:rPr lang="en-US" sz="7200" dirty="0" err="1"/>
              <a:t>Āheitanga</a:t>
            </a:r>
            <a:br>
              <a:rPr lang="en-US" sz="7200" dirty="0"/>
            </a:br>
            <a:r>
              <a:rPr lang="en-US" sz="7200" dirty="0" err="1"/>
              <a:t>Māui</a:t>
            </a:r>
            <a:r>
              <a:rPr lang="en-US" sz="7200" dirty="0"/>
              <a:t> </a:t>
            </a:r>
            <a:r>
              <a:rPr lang="en-US" sz="7200" dirty="0" err="1"/>
              <a:t>Rautaki</a:t>
            </a:r>
            <a:endParaRPr lang="en-US" sz="7200" dirty="0"/>
          </a:p>
        </p:txBody>
      </p:sp>
      <p:sp>
        <p:nvSpPr>
          <p:cNvPr id="5" name="Text Placeholder 2">
            <a:extLst>
              <a:ext uri="{FF2B5EF4-FFF2-40B4-BE49-F238E27FC236}">
                <a16:creationId xmlns:a16="http://schemas.microsoft.com/office/drawing/2014/main" id="{1F7BBE50-61F7-A348-9FEA-D20476D2FB75}"/>
              </a:ext>
            </a:extLst>
          </p:cNvPr>
          <p:cNvSpPr>
            <a:spLocks noGrp="1"/>
          </p:cNvSpPr>
          <p:nvPr>
            <p:ph type="body" idx="1"/>
          </p:nvPr>
        </p:nvSpPr>
        <p:spPr>
          <a:xfrm>
            <a:off x="831850" y="3720669"/>
            <a:ext cx="10515600" cy="1500187"/>
          </a:xfrm>
        </p:spPr>
        <p:txBody>
          <a:bodyPr/>
          <a:lstStyle/>
          <a:p>
            <a:r>
              <a:rPr lang="en-US" dirty="0" err="1"/>
              <a:t>Te</a:t>
            </a:r>
            <a:r>
              <a:rPr lang="en-US" dirty="0"/>
              <a:t> </a:t>
            </a:r>
            <a:r>
              <a:rPr lang="en-US" dirty="0" err="1"/>
              <a:t>whakatakoto</a:t>
            </a:r>
            <a:r>
              <a:rPr lang="en-US" dirty="0"/>
              <a:t> </a:t>
            </a:r>
            <a:r>
              <a:rPr lang="en-US" dirty="0" err="1"/>
              <a:t>whāinga</a:t>
            </a:r>
            <a:r>
              <a:rPr lang="en-US" dirty="0"/>
              <a:t>, </a:t>
            </a:r>
            <a:r>
              <a:rPr lang="en-US" dirty="0" err="1"/>
              <a:t>te</a:t>
            </a:r>
            <a:r>
              <a:rPr lang="en-US" dirty="0"/>
              <a:t> </a:t>
            </a:r>
            <a:r>
              <a:rPr lang="en-US" dirty="0" err="1"/>
              <a:t>whakamahere</a:t>
            </a:r>
            <a:endParaRPr lang="en-US" dirty="0"/>
          </a:p>
        </p:txBody>
      </p:sp>
    </p:spTree>
    <p:extLst>
      <p:ext uri="{BB962C8B-B14F-4D97-AF65-F5344CB8AC3E}">
        <p14:creationId xmlns:p14="http://schemas.microsoft.com/office/powerpoint/2010/main" val="375664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63F5D5-4530-6248-A3F9-30A30DF58FB0}"/>
              </a:ext>
            </a:extLst>
          </p:cNvPr>
          <p:cNvSpPr>
            <a:spLocks noGrp="1"/>
          </p:cNvSpPr>
          <p:nvPr>
            <p:ph type="sldNum" sz="quarter" idx="4"/>
          </p:nvPr>
        </p:nvSpPr>
        <p:spPr>
          <a:xfrm>
            <a:off x="250256" y="6386595"/>
            <a:ext cx="2743200" cy="305683"/>
          </a:xfrm>
        </p:spPr>
        <p:txBody>
          <a:bodyPr/>
          <a:lstStyle/>
          <a:p>
            <a:fld id="{231E6270-9AE5-AA4F-88AC-3EA1BBB1A427}" type="slidenum">
              <a:rPr lang="en-US" smtClean="0"/>
              <a:pPr/>
              <a:t>2</a:t>
            </a:fld>
            <a:endParaRPr lang="en-US" dirty="0"/>
          </a:p>
        </p:txBody>
      </p:sp>
      <p:sp>
        <p:nvSpPr>
          <p:cNvPr id="4" name="Text Placeholder 3">
            <a:extLst>
              <a:ext uri="{FF2B5EF4-FFF2-40B4-BE49-F238E27FC236}">
                <a16:creationId xmlns:a16="http://schemas.microsoft.com/office/drawing/2014/main" id="{17172051-9620-014A-A5ED-E3F556B7F79A}"/>
              </a:ext>
            </a:extLst>
          </p:cNvPr>
          <p:cNvSpPr>
            <a:spLocks noGrp="1"/>
          </p:cNvSpPr>
          <p:nvPr>
            <p:ph type="body" idx="10"/>
          </p:nvPr>
        </p:nvSpPr>
        <p:spPr>
          <a:xfrm>
            <a:off x="7051272" y="1938752"/>
            <a:ext cx="4902187" cy="1718848"/>
          </a:xfrm>
        </p:spPr>
        <p:txBody>
          <a:bodyPr/>
          <a:lstStyle/>
          <a:p>
            <a:r>
              <a:rPr lang="en-US" dirty="0">
                <a:solidFill>
                  <a:schemeClr val="bg1"/>
                </a:solidFill>
              </a:rPr>
              <a:t>He </a:t>
            </a:r>
            <a:r>
              <a:rPr lang="en-US" dirty="0" err="1">
                <a:solidFill>
                  <a:schemeClr val="bg1"/>
                </a:solidFill>
              </a:rPr>
              <a:t>mea</a:t>
            </a:r>
            <a:r>
              <a:rPr lang="en-US" dirty="0">
                <a:solidFill>
                  <a:schemeClr val="bg1"/>
                </a:solidFill>
              </a:rPr>
              <a:t> </a:t>
            </a:r>
            <a:r>
              <a:rPr lang="en-US" dirty="0" err="1">
                <a:solidFill>
                  <a:schemeClr val="bg1"/>
                </a:solidFill>
              </a:rPr>
              <a:t>nui</a:t>
            </a:r>
            <a:r>
              <a:rPr lang="en-US" dirty="0">
                <a:solidFill>
                  <a:schemeClr val="bg1"/>
                </a:solidFill>
              </a:rPr>
              <a:t> </a:t>
            </a:r>
            <a:r>
              <a:rPr lang="en-US" dirty="0" err="1">
                <a:solidFill>
                  <a:schemeClr val="bg1"/>
                </a:solidFill>
              </a:rPr>
              <a:t>te</a:t>
            </a:r>
            <a:r>
              <a:rPr lang="en-US" dirty="0">
                <a:solidFill>
                  <a:schemeClr val="bg1"/>
                </a:solidFill>
              </a:rPr>
              <a:t> </a:t>
            </a:r>
            <a:r>
              <a:rPr lang="en-US" dirty="0" err="1">
                <a:solidFill>
                  <a:schemeClr val="bg1"/>
                </a:solidFill>
              </a:rPr>
              <a:t>mārama</a:t>
            </a:r>
            <a:r>
              <a:rPr lang="en-US" dirty="0">
                <a:solidFill>
                  <a:schemeClr val="bg1"/>
                </a:solidFill>
              </a:rPr>
              <a:t> </a:t>
            </a:r>
            <a:r>
              <a:rPr lang="en-US" dirty="0" err="1">
                <a:solidFill>
                  <a:schemeClr val="bg1"/>
                </a:solidFill>
              </a:rPr>
              <a:t>ki</a:t>
            </a:r>
            <a:r>
              <a:rPr lang="en-US" dirty="0">
                <a:solidFill>
                  <a:schemeClr val="bg1"/>
                </a:solidFill>
              </a:rPr>
              <a:t> </a:t>
            </a:r>
            <a:r>
              <a:rPr lang="en-US" dirty="0" err="1">
                <a:solidFill>
                  <a:schemeClr val="bg1"/>
                </a:solidFill>
              </a:rPr>
              <a:t>ō</a:t>
            </a:r>
            <a:r>
              <a:rPr lang="en-US" dirty="0">
                <a:solidFill>
                  <a:schemeClr val="bg1"/>
                </a:solidFill>
              </a:rPr>
              <a:t> tikanga, </a:t>
            </a:r>
            <a:r>
              <a:rPr lang="en-US" dirty="0" err="1">
                <a:solidFill>
                  <a:schemeClr val="bg1"/>
                </a:solidFill>
              </a:rPr>
              <a:t>ā</a:t>
            </a:r>
            <a:r>
              <a:rPr lang="en-US" dirty="0">
                <a:solidFill>
                  <a:schemeClr val="bg1"/>
                </a:solidFill>
              </a:rPr>
              <a:t>, </a:t>
            </a:r>
            <a:r>
              <a:rPr lang="en-US" dirty="0" err="1">
                <a:solidFill>
                  <a:schemeClr val="bg1"/>
                </a:solidFill>
              </a:rPr>
              <a:t>nō</a:t>
            </a:r>
            <a:r>
              <a:rPr lang="en-US" dirty="0">
                <a:solidFill>
                  <a:schemeClr val="bg1"/>
                </a:solidFill>
              </a:rPr>
              <a:t> </a:t>
            </a:r>
            <a:r>
              <a:rPr lang="en-US" dirty="0" err="1">
                <a:solidFill>
                  <a:schemeClr val="bg1"/>
                </a:solidFill>
              </a:rPr>
              <a:t>hea</a:t>
            </a:r>
            <a:r>
              <a:rPr lang="en-US" dirty="0">
                <a:solidFill>
                  <a:schemeClr val="bg1"/>
                </a:solidFill>
              </a:rPr>
              <a:t> </a:t>
            </a:r>
            <a:r>
              <a:rPr lang="en-US" dirty="0" err="1">
                <a:solidFill>
                  <a:schemeClr val="bg1"/>
                </a:solidFill>
              </a:rPr>
              <a:t>hoki</a:t>
            </a:r>
            <a:r>
              <a:rPr lang="en-US" dirty="0">
                <a:solidFill>
                  <a:schemeClr val="bg1"/>
                </a:solidFill>
              </a:rPr>
              <a:t> </a:t>
            </a:r>
            <a:r>
              <a:rPr lang="en-US" dirty="0" err="1">
                <a:solidFill>
                  <a:schemeClr val="bg1"/>
                </a:solidFill>
              </a:rPr>
              <a:t>koe</a:t>
            </a:r>
            <a:r>
              <a:rPr lang="en-US" dirty="0">
                <a:solidFill>
                  <a:schemeClr val="bg1"/>
                </a:solidFill>
              </a:rPr>
              <a:t> </a:t>
            </a:r>
            <a:r>
              <a:rPr lang="en-US" dirty="0" err="1">
                <a:solidFill>
                  <a:schemeClr val="bg1"/>
                </a:solidFill>
              </a:rPr>
              <a:t>hei</a:t>
            </a:r>
            <a:r>
              <a:rPr lang="en-US" dirty="0">
                <a:solidFill>
                  <a:schemeClr val="bg1"/>
                </a:solidFill>
              </a:rPr>
              <a:t> </a:t>
            </a:r>
            <a:r>
              <a:rPr lang="en-US" dirty="0" err="1">
                <a:solidFill>
                  <a:schemeClr val="bg1"/>
                </a:solidFill>
              </a:rPr>
              <a:t>tūāpapa</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ōu</a:t>
            </a:r>
            <a:r>
              <a:rPr lang="en-US" dirty="0">
                <a:solidFill>
                  <a:schemeClr val="bg1"/>
                </a:solidFill>
              </a:rPr>
              <a:t> </a:t>
            </a:r>
            <a:r>
              <a:rPr lang="en-US" dirty="0" err="1">
                <a:solidFill>
                  <a:schemeClr val="bg1"/>
                </a:solidFill>
              </a:rPr>
              <a:t>whakaaro</a:t>
            </a:r>
            <a:r>
              <a:rPr lang="en-US" dirty="0">
                <a:solidFill>
                  <a:schemeClr val="bg1"/>
                </a:solidFill>
              </a:rPr>
              <a:t> </a:t>
            </a:r>
            <a:r>
              <a:rPr lang="en-US" dirty="0" err="1">
                <a:solidFill>
                  <a:schemeClr val="bg1"/>
                </a:solidFill>
              </a:rPr>
              <a:t>ki</a:t>
            </a:r>
            <a:r>
              <a:rPr lang="en-US" dirty="0">
                <a:solidFill>
                  <a:schemeClr val="bg1"/>
                </a:solidFill>
              </a:rPr>
              <a:t> </a:t>
            </a:r>
            <a:r>
              <a:rPr lang="en-US" dirty="0" err="1">
                <a:solidFill>
                  <a:schemeClr val="bg1"/>
                </a:solidFill>
              </a:rPr>
              <a:t>te</a:t>
            </a:r>
            <a:r>
              <a:rPr lang="en-US" dirty="0">
                <a:solidFill>
                  <a:schemeClr val="bg1"/>
                </a:solidFill>
              </a:rPr>
              <a:t> </a:t>
            </a:r>
            <a:r>
              <a:rPr lang="en-US" dirty="0" err="1">
                <a:solidFill>
                  <a:schemeClr val="bg1"/>
                </a:solidFill>
              </a:rPr>
              <a:t>ao</a:t>
            </a:r>
            <a:r>
              <a:rPr lang="en-US" dirty="0">
                <a:solidFill>
                  <a:schemeClr val="bg1"/>
                </a:solidFill>
              </a:rPr>
              <a:t>, </a:t>
            </a:r>
            <a:r>
              <a:rPr lang="en-US" dirty="0" err="1">
                <a:solidFill>
                  <a:schemeClr val="bg1"/>
                </a:solidFill>
              </a:rPr>
              <a:t>hei</a:t>
            </a:r>
            <a:r>
              <a:rPr lang="en-US" dirty="0">
                <a:solidFill>
                  <a:schemeClr val="bg1"/>
                </a:solidFill>
              </a:rPr>
              <a:t> </a:t>
            </a:r>
            <a:r>
              <a:rPr lang="en-US" dirty="0" err="1">
                <a:solidFill>
                  <a:schemeClr val="bg1"/>
                </a:solidFill>
              </a:rPr>
              <a:t>āwhina</a:t>
            </a:r>
            <a:r>
              <a:rPr lang="en-US" dirty="0">
                <a:solidFill>
                  <a:schemeClr val="bg1"/>
                </a:solidFill>
              </a:rPr>
              <a:t> </a:t>
            </a:r>
            <a:r>
              <a:rPr lang="en-US" dirty="0" err="1">
                <a:solidFill>
                  <a:schemeClr val="bg1"/>
                </a:solidFill>
              </a:rPr>
              <a:t>ki</a:t>
            </a:r>
            <a:r>
              <a:rPr lang="en-US" dirty="0">
                <a:solidFill>
                  <a:schemeClr val="bg1"/>
                </a:solidFill>
              </a:rPr>
              <a:t> </a:t>
            </a:r>
            <a:r>
              <a:rPr lang="en-US" dirty="0" err="1">
                <a:solidFill>
                  <a:schemeClr val="bg1"/>
                </a:solidFill>
              </a:rPr>
              <a:t>te</a:t>
            </a:r>
            <a:r>
              <a:rPr lang="en-US" dirty="0">
                <a:solidFill>
                  <a:schemeClr val="bg1"/>
                </a:solidFill>
              </a:rPr>
              <a:t> </a:t>
            </a:r>
            <a:r>
              <a:rPr lang="en-US" dirty="0" err="1">
                <a:solidFill>
                  <a:schemeClr val="bg1"/>
                </a:solidFill>
              </a:rPr>
              <a:t>whakatakoto</a:t>
            </a:r>
            <a:r>
              <a:rPr lang="en-US" dirty="0">
                <a:solidFill>
                  <a:schemeClr val="bg1"/>
                </a:solidFill>
              </a:rPr>
              <a:t> </a:t>
            </a:r>
            <a:r>
              <a:rPr lang="en-US" dirty="0" err="1">
                <a:solidFill>
                  <a:schemeClr val="bg1"/>
                </a:solidFill>
              </a:rPr>
              <a:t>whāinga</a:t>
            </a:r>
            <a:r>
              <a:rPr lang="en-US" dirty="0">
                <a:solidFill>
                  <a:schemeClr val="bg1"/>
                </a:solidFill>
              </a:rPr>
              <a:t>, </a:t>
            </a:r>
            <a:r>
              <a:rPr lang="en-US" dirty="0" err="1">
                <a:solidFill>
                  <a:schemeClr val="bg1"/>
                </a:solidFill>
              </a:rPr>
              <a:t>hei</a:t>
            </a:r>
            <a:r>
              <a:rPr lang="en-US" dirty="0">
                <a:solidFill>
                  <a:schemeClr val="bg1"/>
                </a:solidFill>
              </a:rPr>
              <a:t> </a:t>
            </a:r>
            <a:r>
              <a:rPr lang="en-US" dirty="0" err="1">
                <a:solidFill>
                  <a:schemeClr val="bg1"/>
                </a:solidFill>
              </a:rPr>
              <a:t>whakamahere</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tō</a:t>
            </a:r>
            <a:r>
              <a:rPr lang="en-US" dirty="0">
                <a:solidFill>
                  <a:schemeClr val="bg1"/>
                </a:solidFill>
              </a:rPr>
              <a:t> </a:t>
            </a:r>
            <a:r>
              <a:rPr lang="en-US" dirty="0" err="1">
                <a:solidFill>
                  <a:schemeClr val="bg1"/>
                </a:solidFill>
              </a:rPr>
              <a:t>ao</a:t>
            </a:r>
            <a:r>
              <a:rPr lang="en-US" dirty="0">
                <a:solidFill>
                  <a:schemeClr val="bg1"/>
                </a:solidFill>
              </a:rPr>
              <a:t> </a:t>
            </a:r>
            <a:r>
              <a:rPr lang="en-US" dirty="0" err="1">
                <a:solidFill>
                  <a:schemeClr val="bg1"/>
                </a:solidFill>
              </a:rPr>
              <a:t>ahumoni</a:t>
            </a:r>
            <a:r>
              <a:rPr lang="en-US" dirty="0">
                <a:solidFill>
                  <a:schemeClr val="bg1"/>
                </a:solidFill>
              </a:rPr>
              <a:t> </a:t>
            </a:r>
            <a:r>
              <a:rPr lang="en-US" dirty="0" err="1">
                <a:solidFill>
                  <a:schemeClr val="bg1"/>
                </a:solidFill>
              </a:rPr>
              <a:t>mō</a:t>
            </a:r>
            <a:r>
              <a:rPr lang="en-US" dirty="0">
                <a:solidFill>
                  <a:schemeClr val="bg1"/>
                </a:solidFill>
              </a:rPr>
              <a:t> </a:t>
            </a:r>
            <a:r>
              <a:rPr lang="en-US" dirty="0" err="1">
                <a:solidFill>
                  <a:schemeClr val="bg1"/>
                </a:solidFill>
              </a:rPr>
              <a:t>āpōpō</a:t>
            </a:r>
            <a:r>
              <a:rPr lang="en-US" dirty="0">
                <a:solidFill>
                  <a:schemeClr val="bg1"/>
                </a:solidFill>
              </a:rPr>
              <a:t>.</a:t>
            </a:r>
            <a:br>
              <a:rPr lang="en-US" dirty="0">
                <a:solidFill>
                  <a:schemeClr val="bg1"/>
                </a:solidFill>
              </a:rPr>
            </a:br>
            <a:endParaRPr lang="en-US" dirty="0">
              <a:solidFill>
                <a:schemeClr val="bg1"/>
              </a:solidFill>
            </a:endParaRPr>
          </a:p>
        </p:txBody>
      </p:sp>
      <p:pic>
        <p:nvPicPr>
          <p:cNvPr id="5" name="Picture 4">
            <a:extLst>
              <a:ext uri="{FF2B5EF4-FFF2-40B4-BE49-F238E27FC236}">
                <a16:creationId xmlns:a16="http://schemas.microsoft.com/office/drawing/2014/main" id="{A3899C78-CA1E-F04A-80B5-3D5F9599B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498" y="462873"/>
            <a:ext cx="3377469" cy="5923722"/>
          </a:xfrm>
          <a:prstGeom prst="rect">
            <a:avLst/>
          </a:prstGeom>
        </p:spPr>
      </p:pic>
    </p:spTree>
    <p:extLst>
      <p:ext uri="{BB962C8B-B14F-4D97-AF65-F5344CB8AC3E}">
        <p14:creationId xmlns:p14="http://schemas.microsoft.com/office/powerpoint/2010/main" val="237457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4F62-3DC5-AE4E-A564-FB45D0B1B3C8}"/>
              </a:ext>
            </a:extLst>
          </p:cNvPr>
          <p:cNvSpPr>
            <a:spLocks noGrp="1"/>
          </p:cNvSpPr>
          <p:nvPr>
            <p:ph type="title"/>
          </p:nvPr>
        </p:nvSpPr>
        <p:spPr>
          <a:xfrm>
            <a:off x="1432352" y="2766218"/>
            <a:ext cx="9553700" cy="1527486"/>
          </a:xfrm>
        </p:spPr>
        <p:txBody>
          <a:bodyPr/>
          <a:lstStyle/>
          <a:p>
            <a:r>
              <a:rPr lang="en-US" dirty="0"/>
              <a:t>Ko </a:t>
            </a:r>
            <a:r>
              <a:rPr lang="en-US" dirty="0" err="1"/>
              <a:t>te</a:t>
            </a:r>
            <a:r>
              <a:rPr lang="en-US" dirty="0"/>
              <a:t> </a:t>
            </a:r>
            <a:r>
              <a:rPr lang="en-US" dirty="0" err="1"/>
              <a:t>whakatakoto</a:t>
            </a:r>
            <a:r>
              <a:rPr lang="en-US" dirty="0"/>
              <a:t> </a:t>
            </a:r>
            <a:r>
              <a:rPr lang="en-US" dirty="0" err="1"/>
              <a:t>whāinga</a:t>
            </a:r>
            <a:r>
              <a:rPr lang="en-US" dirty="0"/>
              <a:t> me </a:t>
            </a:r>
            <a:r>
              <a:rPr lang="en-US" dirty="0" err="1"/>
              <a:t>te</a:t>
            </a:r>
            <a:r>
              <a:rPr lang="en-US" dirty="0"/>
              <a:t> </a:t>
            </a:r>
            <a:r>
              <a:rPr lang="en-US" dirty="0" err="1"/>
              <a:t>hoki</a:t>
            </a:r>
            <a:r>
              <a:rPr lang="en-US" dirty="0"/>
              <a:t> </a:t>
            </a:r>
            <a:r>
              <a:rPr lang="en-US" dirty="0" err="1"/>
              <a:t>ki</a:t>
            </a:r>
            <a:r>
              <a:rPr lang="en-US" dirty="0"/>
              <a:t> </a:t>
            </a:r>
            <a:r>
              <a:rPr lang="en-US" dirty="0" err="1"/>
              <a:t>te</a:t>
            </a:r>
            <a:r>
              <a:rPr lang="en-US" dirty="0"/>
              <a:t> </a:t>
            </a:r>
            <a:r>
              <a:rPr lang="en-US" dirty="0" err="1"/>
              <a:t>āta</a:t>
            </a:r>
            <a:r>
              <a:rPr lang="en-US" dirty="0"/>
              <a:t> </a:t>
            </a:r>
            <a:r>
              <a:rPr lang="en-US" dirty="0" err="1"/>
              <a:t>tirotiro</a:t>
            </a:r>
            <a:r>
              <a:rPr lang="en-US" dirty="0"/>
              <a:t> </a:t>
            </a:r>
            <a:r>
              <a:rPr lang="en-US" dirty="0" err="1"/>
              <a:t>tētahi</a:t>
            </a:r>
            <a:r>
              <a:rPr lang="en-US" dirty="0"/>
              <a:t> tikanga pai </a:t>
            </a:r>
            <a:r>
              <a:rPr lang="en-US" dirty="0" err="1"/>
              <a:t>hei</a:t>
            </a:r>
            <a:r>
              <a:rPr lang="en-US" dirty="0"/>
              <a:t> </a:t>
            </a:r>
            <a:r>
              <a:rPr lang="en-US" dirty="0" err="1"/>
              <a:t>aroturuki</a:t>
            </a:r>
            <a:r>
              <a:rPr lang="en-US" dirty="0"/>
              <a:t> </a:t>
            </a:r>
            <a:r>
              <a:rPr lang="en-US" dirty="0" err="1"/>
              <a:t>i</a:t>
            </a:r>
            <a:r>
              <a:rPr lang="en-US" dirty="0"/>
              <a:t> </a:t>
            </a:r>
            <a:r>
              <a:rPr lang="en-US" dirty="0" err="1"/>
              <a:t>tō</a:t>
            </a:r>
            <a:r>
              <a:rPr lang="en-US" dirty="0"/>
              <a:t> </a:t>
            </a:r>
            <a:r>
              <a:rPr lang="en-US" dirty="0" err="1"/>
              <a:t>haere</a:t>
            </a:r>
            <a:r>
              <a:rPr lang="en-US" dirty="0"/>
              <a:t>, </a:t>
            </a:r>
            <a:r>
              <a:rPr lang="en-US" dirty="0" err="1"/>
              <a:t>otirā</a:t>
            </a:r>
            <a:r>
              <a:rPr lang="en-US" dirty="0"/>
              <a:t> </a:t>
            </a:r>
            <a:r>
              <a:rPr lang="en-US" dirty="0" err="1"/>
              <a:t>i</a:t>
            </a:r>
            <a:r>
              <a:rPr lang="en-US" dirty="0"/>
              <a:t> </a:t>
            </a:r>
            <a:r>
              <a:rPr lang="en-US" dirty="0" err="1"/>
              <a:t>tō</a:t>
            </a:r>
            <a:r>
              <a:rPr lang="en-US" dirty="0"/>
              <a:t> </a:t>
            </a:r>
            <a:r>
              <a:rPr lang="en-US" dirty="0" err="1"/>
              <a:t>ū</a:t>
            </a:r>
            <a:r>
              <a:rPr lang="en-US" dirty="0"/>
              <a:t> </a:t>
            </a:r>
            <a:r>
              <a:rPr lang="en-US" dirty="0" err="1"/>
              <a:t>ki</a:t>
            </a:r>
            <a:r>
              <a:rPr lang="en-US" dirty="0"/>
              <a:t> </a:t>
            </a:r>
            <a:r>
              <a:rPr lang="en-US" dirty="0" err="1"/>
              <a:t>ngā</a:t>
            </a:r>
            <a:r>
              <a:rPr lang="en-US" dirty="0"/>
              <a:t> </a:t>
            </a:r>
            <a:r>
              <a:rPr lang="en-US" dirty="0" err="1"/>
              <a:t>whāinga</a:t>
            </a:r>
            <a:r>
              <a:rPr lang="en-US" dirty="0"/>
              <a:t> me </a:t>
            </a:r>
            <a:r>
              <a:rPr lang="en-US" dirty="0" err="1"/>
              <a:t>ngā</a:t>
            </a:r>
            <a:r>
              <a:rPr lang="en-US" dirty="0"/>
              <a:t> </a:t>
            </a:r>
            <a:r>
              <a:rPr lang="en-US" dirty="0" err="1"/>
              <a:t>tūmahi</a:t>
            </a:r>
            <a:r>
              <a:rPr lang="en-US" dirty="0"/>
              <a:t>.</a:t>
            </a:r>
            <a:br>
              <a:rPr lang="en-US" dirty="0"/>
            </a:br>
            <a:endParaRPr lang="en-US" dirty="0"/>
          </a:p>
        </p:txBody>
      </p:sp>
      <p:sp>
        <p:nvSpPr>
          <p:cNvPr id="3" name="Slide Number Placeholder 2">
            <a:extLst>
              <a:ext uri="{FF2B5EF4-FFF2-40B4-BE49-F238E27FC236}">
                <a16:creationId xmlns:a16="http://schemas.microsoft.com/office/drawing/2014/main" id="{6088F7E0-C573-1840-9EA9-EC03F2B45970}"/>
              </a:ext>
            </a:extLst>
          </p:cNvPr>
          <p:cNvSpPr>
            <a:spLocks noGrp="1"/>
          </p:cNvSpPr>
          <p:nvPr>
            <p:ph type="sldNum" sz="quarter" idx="4"/>
          </p:nvPr>
        </p:nvSpPr>
        <p:spPr/>
        <p:txBody>
          <a:bodyPr/>
          <a:lstStyle/>
          <a:p>
            <a:fld id="{231E6270-9AE5-AA4F-88AC-3EA1BBB1A427}" type="slidenum">
              <a:rPr lang="en-US" smtClean="0"/>
              <a:pPr/>
              <a:t>3</a:t>
            </a:fld>
            <a:endParaRPr lang="en-US" dirty="0"/>
          </a:p>
        </p:txBody>
      </p:sp>
    </p:spTree>
    <p:extLst>
      <p:ext uri="{BB962C8B-B14F-4D97-AF65-F5344CB8AC3E}">
        <p14:creationId xmlns:p14="http://schemas.microsoft.com/office/powerpoint/2010/main" val="188096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4D21CF9-DB9D-4941-854E-E6F701A4EBC4}"/>
              </a:ext>
            </a:extLst>
          </p:cNvPr>
          <p:cNvSpPr>
            <a:spLocks noGrp="1"/>
          </p:cNvSpPr>
          <p:nvPr>
            <p:ph type="body" idx="10"/>
          </p:nvPr>
        </p:nvSpPr>
        <p:spPr>
          <a:xfrm>
            <a:off x="1432351" y="2120349"/>
            <a:ext cx="4925785" cy="3246782"/>
          </a:xfrm>
        </p:spPr>
        <p:txBody>
          <a:bodyPr/>
          <a:lstStyle/>
          <a:p>
            <a:r>
              <a:rPr lang="en-US" dirty="0"/>
              <a:t>Ko </a:t>
            </a:r>
            <a:r>
              <a:rPr lang="en-US" dirty="0" err="1"/>
              <a:t>te</a:t>
            </a:r>
            <a:r>
              <a:rPr lang="en-US" dirty="0"/>
              <a:t> </a:t>
            </a:r>
            <a:r>
              <a:rPr lang="en-US" dirty="0" err="1"/>
              <a:t>whakarite</a:t>
            </a:r>
            <a:r>
              <a:rPr lang="en-US" dirty="0"/>
              <a:t> </a:t>
            </a:r>
            <a:r>
              <a:rPr lang="en-US" dirty="0" err="1"/>
              <a:t>pūkete</a:t>
            </a:r>
            <a:r>
              <a:rPr lang="en-US" dirty="0"/>
              <a:t> </a:t>
            </a:r>
            <a:r>
              <a:rPr lang="en-US" dirty="0" err="1"/>
              <a:t>i</a:t>
            </a:r>
            <a:r>
              <a:rPr lang="en-US" dirty="0"/>
              <a:t> </a:t>
            </a:r>
            <a:r>
              <a:rPr lang="en-US" dirty="0" err="1"/>
              <a:t>te</a:t>
            </a:r>
            <a:r>
              <a:rPr lang="en-US" dirty="0"/>
              <a:t> whare </a:t>
            </a:r>
            <a:r>
              <a:rPr lang="en-US" dirty="0" err="1"/>
              <a:t>pupuri</a:t>
            </a:r>
            <a:r>
              <a:rPr lang="en-US" dirty="0"/>
              <a:t> </a:t>
            </a:r>
            <a:r>
              <a:rPr lang="en-US" dirty="0" err="1"/>
              <a:t>pūtea</a:t>
            </a:r>
            <a:r>
              <a:rPr lang="en-US" dirty="0"/>
              <a:t>, </a:t>
            </a:r>
            <a:r>
              <a:rPr lang="en-US" dirty="0" err="1"/>
              <a:t>te</a:t>
            </a:r>
            <a:r>
              <a:rPr lang="en-US" dirty="0"/>
              <a:t> </a:t>
            </a:r>
            <a:r>
              <a:rPr lang="en-US" dirty="0" err="1"/>
              <a:t>mārama</a:t>
            </a:r>
            <a:r>
              <a:rPr lang="en-US" dirty="0"/>
              <a:t> </a:t>
            </a:r>
            <a:r>
              <a:rPr lang="en-US" dirty="0" err="1"/>
              <a:t>ki</a:t>
            </a:r>
            <a:r>
              <a:rPr lang="en-US" dirty="0"/>
              <a:t> </a:t>
            </a:r>
            <a:r>
              <a:rPr lang="en-US" dirty="0" err="1"/>
              <a:t>te</a:t>
            </a:r>
            <a:r>
              <a:rPr lang="en-US" dirty="0"/>
              <a:t> tikanga o </a:t>
            </a:r>
            <a:r>
              <a:rPr lang="en-US" dirty="0" err="1"/>
              <a:t>te</a:t>
            </a:r>
            <a:r>
              <a:rPr lang="en-US" dirty="0"/>
              <a:t> </a:t>
            </a:r>
            <a:r>
              <a:rPr lang="en-US" dirty="0" err="1"/>
              <a:t>Eftpos</a:t>
            </a:r>
            <a:r>
              <a:rPr lang="en-US" dirty="0"/>
              <a:t>, </a:t>
            </a:r>
            <a:r>
              <a:rPr lang="en-US" dirty="0" err="1"/>
              <a:t>te</a:t>
            </a:r>
            <a:r>
              <a:rPr lang="en-US" dirty="0"/>
              <a:t> </a:t>
            </a:r>
            <a:r>
              <a:rPr lang="en-US" dirty="0" err="1"/>
              <a:t>noho</a:t>
            </a:r>
            <a:r>
              <a:rPr lang="en-US" dirty="0"/>
              <a:t> </a:t>
            </a:r>
            <a:r>
              <a:rPr lang="en-US" dirty="0" err="1"/>
              <a:t>nama</a:t>
            </a:r>
            <a:r>
              <a:rPr lang="en-US" dirty="0"/>
              <a:t> me </a:t>
            </a:r>
            <a:r>
              <a:rPr lang="en-US" dirty="0" err="1"/>
              <a:t>te</a:t>
            </a:r>
            <a:r>
              <a:rPr lang="en-US" dirty="0"/>
              <a:t> </a:t>
            </a:r>
            <a:r>
              <a:rPr lang="en-US" dirty="0" err="1"/>
              <a:t>moni</a:t>
            </a:r>
            <a:r>
              <a:rPr lang="en-US" dirty="0"/>
              <a:t> </a:t>
            </a:r>
            <a:r>
              <a:rPr lang="en-US" dirty="0" err="1"/>
              <a:t>taurewa</a:t>
            </a:r>
            <a:r>
              <a:rPr lang="en-US" dirty="0"/>
              <a:t> he </a:t>
            </a:r>
            <a:r>
              <a:rPr lang="en-US" dirty="0" err="1"/>
              <a:t>mea</a:t>
            </a:r>
            <a:r>
              <a:rPr lang="en-US" dirty="0"/>
              <a:t> </a:t>
            </a:r>
            <a:r>
              <a:rPr lang="en-US" dirty="0" err="1"/>
              <a:t>āwhina</a:t>
            </a:r>
            <a:r>
              <a:rPr lang="en-US" dirty="0"/>
              <a:t> </a:t>
            </a:r>
            <a:r>
              <a:rPr lang="en-US" dirty="0" err="1"/>
              <a:t>i</a:t>
            </a:r>
            <a:r>
              <a:rPr lang="en-US" dirty="0"/>
              <a:t> </a:t>
            </a:r>
            <a:r>
              <a:rPr lang="en-US" dirty="0" err="1"/>
              <a:t>whakamahere</a:t>
            </a:r>
            <a:r>
              <a:rPr lang="en-US" dirty="0"/>
              <a:t> </a:t>
            </a:r>
            <a:r>
              <a:rPr lang="en-US" dirty="0" err="1"/>
              <a:t>i</a:t>
            </a:r>
            <a:r>
              <a:rPr lang="en-US" dirty="0"/>
              <a:t> </a:t>
            </a:r>
            <a:r>
              <a:rPr lang="en-US" dirty="0" err="1"/>
              <a:t>ō</a:t>
            </a:r>
            <a:r>
              <a:rPr lang="en-US" dirty="0"/>
              <a:t> </a:t>
            </a:r>
            <a:r>
              <a:rPr lang="en-US" dirty="0" err="1"/>
              <a:t>whāinga</a:t>
            </a:r>
            <a:r>
              <a:rPr lang="en-US" dirty="0"/>
              <a:t>  </a:t>
            </a:r>
            <a:r>
              <a:rPr lang="en-US" dirty="0" err="1"/>
              <a:t>raukaha</a:t>
            </a:r>
            <a:r>
              <a:rPr lang="en-US" dirty="0"/>
              <a:t> </a:t>
            </a:r>
            <a:r>
              <a:rPr lang="en-US" dirty="0" err="1"/>
              <a:t>ahumoni</a:t>
            </a:r>
            <a:r>
              <a:rPr lang="en-US" dirty="0"/>
              <a:t>.</a:t>
            </a:r>
            <a:br>
              <a:rPr lang="en-US" dirty="0"/>
            </a:br>
            <a:endParaRPr lang="en-US" dirty="0"/>
          </a:p>
        </p:txBody>
      </p:sp>
      <p:pic>
        <p:nvPicPr>
          <p:cNvPr id="6" name="Picture Placeholder 5">
            <a:extLst>
              <a:ext uri="{FF2B5EF4-FFF2-40B4-BE49-F238E27FC236}">
                <a16:creationId xmlns:a16="http://schemas.microsoft.com/office/drawing/2014/main" id="{AB3777BC-C2F9-9B4F-B2C7-D1A6D10CAE3E}"/>
              </a:ext>
            </a:extLst>
          </p:cNvPr>
          <p:cNvPicPr>
            <a:picLocks noGrp="1" noChangeAspect="1"/>
          </p:cNvPicPr>
          <p:nvPr>
            <p:ph type="pic" sz="quarter" idx="11"/>
          </p:nvPr>
        </p:nvPicPr>
        <p:blipFill rotWithShape="1">
          <a:blip r:embed="rId2"/>
          <a:srcRect t="7240"/>
          <a:stretch/>
        </p:blipFill>
        <p:spPr>
          <a:xfrm>
            <a:off x="7265988" y="0"/>
            <a:ext cx="4926012" cy="6858000"/>
          </a:xfrm>
          <a:prstGeom prst="rect">
            <a:avLst/>
          </a:prstGeom>
        </p:spPr>
      </p:pic>
    </p:spTree>
    <p:extLst>
      <p:ext uri="{BB962C8B-B14F-4D97-AF65-F5344CB8AC3E}">
        <p14:creationId xmlns:p14="http://schemas.microsoft.com/office/powerpoint/2010/main" val="3325080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looking at a computer&#10;&#10;Description automatically generated">
            <a:extLst>
              <a:ext uri="{FF2B5EF4-FFF2-40B4-BE49-F238E27FC236}">
                <a16:creationId xmlns:a16="http://schemas.microsoft.com/office/drawing/2014/main" id="{7BABAFC2-0204-3E43-A4C3-9F55D3856F3B}"/>
              </a:ext>
            </a:extLst>
          </p:cNvPr>
          <p:cNvPicPr>
            <a:picLocks noGrp="1" noChangeAspect="1"/>
          </p:cNvPicPr>
          <p:nvPr>
            <p:ph type="pic" sz="quarter" idx="11"/>
          </p:nvPr>
        </p:nvPicPr>
        <p:blipFill>
          <a:blip r:embed="rId2"/>
          <a:srcRect l="26066" r="26066"/>
          <a:stretch>
            <a:fillRect/>
          </a:stretch>
        </p:blipFill>
        <p:spPr>
          <a:xfrm>
            <a:off x="7265988" y="0"/>
            <a:ext cx="4926012" cy="6858000"/>
          </a:xfrm>
        </p:spPr>
      </p:pic>
      <p:sp>
        <p:nvSpPr>
          <p:cNvPr id="5" name="Text Placeholder 4">
            <a:extLst>
              <a:ext uri="{FF2B5EF4-FFF2-40B4-BE49-F238E27FC236}">
                <a16:creationId xmlns:a16="http://schemas.microsoft.com/office/drawing/2014/main" id="{C07F1434-535E-954D-8436-DE624BCE561E}"/>
              </a:ext>
            </a:extLst>
          </p:cNvPr>
          <p:cNvSpPr>
            <a:spLocks noGrp="1"/>
          </p:cNvSpPr>
          <p:nvPr>
            <p:ph type="body" idx="10"/>
          </p:nvPr>
        </p:nvSpPr>
        <p:spPr>
          <a:xfrm>
            <a:off x="1432352" y="1928813"/>
            <a:ext cx="4796170" cy="1500187"/>
          </a:xfrm>
        </p:spPr>
        <p:txBody>
          <a:bodyPr/>
          <a:lstStyle/>
          <a:p>
            <a:r>
              <a:rPr lang="en-US" dirty="0"/>
              <a:t>He </a:t>
            </a:r>
            <a:r>
              <a:rPr lang="en-US" dirty="0" err="1"/>
              <a:t>tino</a:t>
            </a:r>
            <a:r>
              <a:rPr lang="en-US" dirty="0"/>
              <a:t> </a:t>
            </a:r>
            <a:r>
              <a:rPr lang="en-US" dirty="0" err="1"/>
              <a:t>taunakitanga</a:t>
            </a:r>
            <a:r>
              <a:rPr lang="en-US" dirty="0"/>
              <a:t> </a:t>
            </a:r>
            <a:r>
              <a:rPr lang="en-US" dirty="0" err="1"/>
              <a:t>te</a:t>
            </a:r>
            <a:r>
              <a:rPr lang="en-US" dirty="0"/>
              <a:t> </a:t>
            </a:r>
            <a:r>
              <a:rPr lang="en-US" dirty="0" err="1"/>
              <a:t>rakahinonga</a:t>
            </a:r>
            <a:r>
              <a:rPr lang="en-US" dirty="0"/>
              <a:t> Māori </a:t>
            </a:r>
            <a:r>
              <a:rPr lang="en-US" dirty="0" err="1"/>
              <a:t>i</a:t>
            </a:r>
            <a:r>
              <a:rPr lang="en-US" dirty="0"/>
              <a:t> </a:t>
            </a:r>
            <a:r>
              <a:rPr lang="en-US" dirty="0" err="1"/>
              <a:t>ngā</a:t>
            </a:r>
            <a:r>
              <a:rPr lang="en-US" dirty="0"/>
              <a:t> </a:t>
            </a:r>
            <a:r>
              <a:rPr lang="en-US" dirty="0" err="1"/>
              <a:t>kōwhiringa</a:t>
            </a:r>
            <a:r>
              <a:rPr lang="en-US" dirty="0"/>
              <a:t> </a:t>
            </a:r>
            <a:r>
              <a:rPr lang="en-US" dirty="0" err="1"/>
              <a:t>aramahi</a:t>
            </a:r>
            <a:r>
              <a:rPr lang="en-US" dirty="0"/>
              <a:t>, me </a:t>
            </a:r>
            <a:r>
              <a:rPr lang="en-US" dirty="0" err="1"/>
              <a:t>te</a:t>
            </a:r>
            <a:r>
              <a:rPr lang="en-US" dirty="0"/>
              <a:t> </a:t>
            </a:r>
            <a:r>
              <a:rPr lang="en-US" dirty="0" err="1"/>
              <a:t>hirahira</a:t>
            </a:r>
            <a:r>
              <a:rPr lang="en-US" dirty="0"/>
              <a:t> o </a:t>
            </a:r>
            <a:r>
              <a:rPr lang="en-US" dirty="0" err="1"/>
              <a:t>te</a:t>
            </a:r>
            <a:r>
              <a:rPr lang="en-US" dirty="0"/>
              <a:t> </a:t>
            </a:r>
            <a:r>
              <a:rPr lang="en-US" dirty="0" err="1"/>
              <a:t>raukaha</a:t>
            </a:r>
            <a:r>
              <a:rPr lang="en-US" dirty="0"/>
              <a:t> </a:t>
            </a:r>
            <a:r>
              <a:rPr lang="en-US" dirty="0" err="1"/>
              <a:t>ahumoni</a:t>
            </a:r>
            <a:r>
              <a:rPr lang="en-US" dirty="0"/>
              <a:t> </a:t>
            </a:r>
            <a:r>
              <a:rPr lang="en-US" dirty="0" err="1"/>
              <a:t>mōu</a:t>
            </a:r>
            <a:r>
              <a:rPr lang="en-US" dirty="0"/>
              <a:t>, </a:t>
            </a:r>
            <a:r>
              <a:rPr lang="en-US" dirty="0" err="1"/>
              <a:t>mō</a:t>
            </a:r>
            <a:r>
              <a:rPr lang="en-US" dirty="0"/>
              <a:t> </a:t>
            </a:r>
            <a:r>
              <a:rPr lang="en-US" dirty="0" err="1"/>
              <a:t>te</a:t>
            </a:r>
            <a:r>
              <a:rPr lang="en-US" dirty="0"/>
              <a:t> </a:t>
            </a:r>
            <a:r>
              <a:rPr lang="en-US" dirty="0" err="1"/>
              <a:t>whānau</a:t>
            </a:r>
            <a:r>
              <a:rPr lang="en-US" dirty="0"/>
              <a:t>, </a:t>
            </a:r>
            <a:r>
              <a:rPr lang="en-US" dirty="0" err="1"/>
              <a:t>mō</a:t>
            </a:r>
            <a:r>
              <a:rPr lang="en-US" dirty="0"/>
              <a:t> </a:t>
            </a:r>
            <a:r>
              <a:rPr lang="en-US" dirty="0" err="1"/>
              <a:t>te</a:t>
            </a:r>
            <a:r>
              <a:rPr lang="en-US" dirty="0"/>
              <a:t> </a:t>
            </a:r>
            <a:r>
              <a:rPr lang="en-US" dirty="0" err="1"/>
              <a:t>hapū</a:t>
            </a:r>
            <a:r>
              <a:rPr lang="en-US" dirty="0"/>
              <a:t>, </a:t>
            </a:r>
            <a:r>
              <a:rPr lang="en-US" dirty="0" err="1"/>
              <a:t>mō</a:t>
            </a:r>
            <a:r>
              <a:rPr lang="en-US" dirty="0"/>
              <a:t> </a:t>
            </a:r>
            <a:r>
              <a:rPr lang="en-US" dirty="0" err="1"/>
              <a:t>te</a:t>
            </a:r>
            <a:r>
              <a:rPr lang="en-US" dirty="0"/>
              <a:t> iwi.</a:t>
            </a:r>
          </a:p>
        </p:txBody>
      </p:sp>
    </p:spTree>
    <p:extLst>
      <p:ext uri="{BB962C8B-B14F-4D97-AF65-F5344CB8AC3E}">
        <p14:creationId xmlns:p14="http://schemas.microsoft.com/office/powerpoint/2010/main" val="3769098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playing frisbee on a sandy beach&#10;&#10;Description automatically generated">
            <a:extLst>
              <a:ext uri="{FF2B5EF4-FFF2-40B4-BE49-F238E27FC236}">
                <a16:creationId xmlns:a16="http://schemas.microsoft.com/office/drawing/2014/main" id="{83EDFA40-25CF-3A4B-8E32-4522FF73062B}"/>
              </a:ext>
            </a:extLst>
          </p:cNvPr>
          <p:cNvPicPr>
            <a:picLocks noGrp="1" noChangeAspect="1"/>
          </p:cNvPicPr>
          <p:nvPr>
            <p:ph type="pic" sz="quarter" idx="11"/>
          </p:nvPr>
        </p:nvPicPr>
        <p:blipFill rotWithShape="1">
          <a:blip r:embed="rId2"/>
          <a:srcRect l="16051" r="36081"/>
          <a:stretch/>
        </p:blipFill>
        <p:spPr>
          <a:xfrm>
            <a:off x="7265988" y="0"/>
            <a:ext cx="4926012" cy="6858000"/>
          </a:xfrm>
        </p:spPr>
      </p:pic>
      <p:sp>
        <p:nvSpPr>
          <p:cNvPr id="5" name="Text Placeholder 4">
            <a:extLst>
              <a:ext uri="{FF2B5EF4-FFF2-40B4-BE49-F238E27FC236}">
                <a16:creationId xmlns:a16="http://schemas.microsoft.com/office/drawing/2014/main" id="{7383FB58-7018-0A4D-B137-B5CF0CF0F26E}"/>
              </a:ext>
            </a:extLst>
          </p:cNvPr>
          <p:cNvSpPr>
            <a:spLocks noGrp="1"/>
          </p:cNvSpPr>
          <p:nvPr>
            <p:ph type="body" idx="10"/>
          </p:nvPr>
        </p:nvSpPr>
        <p:spPr>
          <a:xfrm>
            <a:off x="1432352" y="2062025"/>
            <a:ext cx="4491370" cy="3140144"/>
          </a:xfrm>
        </p:spPr>
        <p:txBody>
          <a:bodyPr/>
          <a:lstStyle/>
          <a:p>
            <a:r>
              <a:rPr lang="en-US" dirty="0" err="1"/>
              <a:t>Kāore</a:t>
            </a:r>
            <a:r>
              <a:rPr lang="en-US" dirty="0"/>
              <a:t> he </a:t>
            </a:r>
            <a:r>
              <a:rPr lang="en-US" dirty="0" err="1"/>
              <a:t>taipakeketanga</a:t>
            </a:r>
            <a:r>
              <a:rPr lang="en-US" dirty="0"/>
              <a:t> e tika ana kia </a:t>
            </a:r>
            <a:r>
              <a:rPr lang="en-US" dirty="0" err="1"/>
              <a:t>tīmata</a:t>
            </a:r>
            <a:r>
              <a:rPr lang="en-US" dirty="0"/>
              <a:t> </a:t>
            </a:r>
            <a:r>
              <a:rPr lang="en-US" dirty="0" err="1"/>
              <a:t>i</a:t>
            </a:r>
            <a:r>
              <a:rPr lang="en-US" dirty="0"/>
              <a:t> </a:t>
            </a:r>
            <a:r>
              <a:rPr lang="en-US" dirty="0" err="1"/>
              <a:t>tō</a:t>
            </a:r>
            <a:r>
              <a:rPr lang="en-US" dirty="0"/>
              <a:t> </a:t>
            </a:r>
            <a:r>
              <a:rPr lang="en-US" dirty="0" err="1"/>
              <a:t>ako</a:t>
            </a:r>
            <a:r>
              <a:rPr lang="en-US" dirty="0"/>
              <a:t> </a:t>
            </a:r>
            <a:r>
              <a:rPr lang="en-US" dirty="0" err="1"/>
              <a:t>ki</a:t>
            </a:r>
            <a:r>
              <a:rPr lang="en-US" dirty="0"/>
              <a:t> </a:t>
            </a:r>
            <a:r>
              <a:rPr lang="en-US" dirty="0" err="1"/>
              <a:t>te</a:t>
            </a:r>
            <a:r>
              <a:rPr lang="en-US" dirty="0"/>
              <a:t> </a:t>
            </a:r>
            <a:r>
              <a:rPr lang="en-US" dirty="0" err="1"/>
              <a:t>āheitanga</a:t>
            </a:r>
            <a:r>
              <a:rPr lang="en-US" dirty="0"/>
              <a:t> </a:t>
            </a:r>
            <a:r>
              <a:rPr lang="en-US" dirty="0" err="1"/>
              <a:t>ahumoni</a:t>
            </a:r>
            <a:r>
              <a:rPr lang="en-US" dirty="0"/>
              <a:t>, </a:t>
            </a:r>
            <a:r>
              <a:rPr lang="en-US" dirty="0" err="1"/>
              <a:t>i</a:t>
            </a:r>
            <a:r>
              <a:rPr lang="en-US" dirty="0"/>
              <a:t> </a:t>
            </a:r>
            <a:r>
              <a:rPr lang="en-US" dirty="0" err="1"/>
              <a:t>tō</a:t>
            </a:r>
            <a:r>
              <a:rPr lang="en-US" dirty="0"/>
              <a:t> </a:t>
            </a:r>
            <a:r>
              <a:rPr lang="en-US" dirty="0" err="1"/>
              <a:t>hanga</a:t>
            </a:r>
            <a:r>
              <a:rPr lang="en-US" dirty="0"/>
              <a:t> </a:t>
            </a:r>
            <a:r>
              <a:rPr lang="en-US" dirty="0" err="1"/>
              <a:t>rakahinonga</a:t>
            </a:r>
            <a:r>
              <a:rPr lang="en-US" dirty="0"/>
              <a:t> Māori </a:t>
            </a:r>
            <a:r>
              <a:rPr lang="en-US" dirty="0" err="1"/>
              <a:t>tae</a:t>
            </a:r>
            <a:r>
              <a:rPr lang="en-US" dirty="0"/>
              <a:t> </a:t>
            </a:r>
            <a:r>
              <a:rPr lang="en-US" dirty="0" err="1"/>
              <a:t>atu</a:t>
            </a:r>
            <a:r>
              <a:rPr lang="en-US" dirty="0"/>
              <a:t> </a:t>
            </a:r>
            <a:r>
              <a:rPr lang="en-US" dirty="0" err="1"/>
              <a:t>ki</a:t>
            </a:r>
            <a:r>
              <a:rPr lang="en-US" dirty="0"/>
              <a:t> </a:t>
            </a:r>
            <a:r>
              <a:rPr lang="en-US" dirty="0" err="1"/>
              <a:t>tō</a:t>
            </a:r>
            <a:r>
              <a:rPr lang="en-US" dirty="0"/>
              <a:t> </a:t>
            </a:r>
            <a:r>
              <a:rPr lang="en-US" dirty="0" err="1"/>
              <a:t>raukaha</a:t>
            </a:r>
            <a:r>
              <a:rPr lang="en-US" dirty="0"/>
              <a:t> </a:t>
            </a:r>
            <a:r>
              <a:rPr lang="en-US" dirty="0" err="1"/>
              <a:t>ahumoni</a:t>
            </a:r>
            <a:r>
              <a:rPr lang="en-US" dirty="0"/>
              <a:t>. Tamariki </a:t>
            </a:r>
            <a:r>
              <a:rPr lang="en-US" dirty="0" err="1"/>
              <a:t>mai</a:t>
            </a:r>
            <a:r>
              <a:rPr lang="en-US" dirty="0"/>
              <a:t>, </a:t>
            </a:r>
            <a:r>
              <a:rPr lang="en-US" dirty="0" err="1"/>
              <a:t>pakeke</a:t>
            </a:r>
            <a:r>
              <a:rPr lang="en-US" dirty="0"/>
              <a:t> </a:t>
            </a:r>
            <a:r>
              <a:rPr lang="en-US" dirty="0" err="1"/>
              <a:t>mai</a:t>
            </a:r>
            <a:r>
              <a:rPr lang="en-US" dirty="0"/>
              <a:t>, ka </a:t>
            </a:r>
            <a:r>
              <a:rPr lang="en-US" dirty="0" err="1"/>
              <a:t>taea</a:t>
            </a:r>
            <a:r>
              <a:rPr lang="en-US" dirty="0"/>
              <a:t> e </a:t>
            </a:r>
            <a:r>
              <a:rPr lang="en-US" dirty="0" err="1"/>
              <a:t>te</a:t>
            </a:r>
            <a:r>
              <a:rPr lang="en-US" dirty="0"/>
              <a:t> </a:t>
            </a:r>
            <a:r>
              <a:rPr lang="en-US" dirty="0" err="1"/>
              <a:t>katoa</a:t>
            </a:r>
            <a:endParaRPr lang="en-US" dirty="0"/>
          </a:p>
        </p:txBody>
      </p:sp>
    </p:spTree>
    <p:extLst>
      <p:ext uri="{BB962C8B-B14F-4D97-AF65-F5344CB8AC3E}">
        <p14:creationId xmlns:p14="http://schemas.microsoft.com/office/powerpoint/2010/main" val="347630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294297"/>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S Powerpoint" id="{90D186A9-D38C-D549-969B-F41DC16C43B7}" vid="{5252C48D-AE22-D041-B145-BE0F8BA014B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S Powerpoint" id="{90D186A9-D38C-D549-969B-F41DC16C43B7}" vid="{2436DE2D-3974-6043-AB3D-2DDEB406F597}"/>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S Powerpoint" id="{90D186A9-D38C-D549-969B-F41DC16C43B7}" vid="{A521B7C7-570D-8E4A-AC81-139A6B5C082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7241393-95aa-46aa-986d-0598df9c5ada" xsi:nil="true"/>
    <_dlc_DocId xmlns="27241393-95aa-46aa-986d-0598df9c5ada">RCFC-1149522857-305</_dlc_DocId>
    <_dlc_DocIdUrl xmlns="27241393-95aa-46aa-986d-0598df9c5ada">
      <Url>https://retirementnz.sharepoint.com/sites/Learning/_layouts/15/DocIdRedir.aspx?ID=RCFC-1149522857-305</Url>
      <Description>RCFC-1149522857-305</Description>
    </_dlc_DocIdUrl>
    <Document_x0020_Type xmlns="27241393-95aa-46aa-986d-0598df9c5ada" xsi:nil="true"/>
    <Final xmlns="27241393-95aa-46aa-986d-0598df9c5ada">false</Final>
    <Important_x0020_to_x0020_Māori_x003f_ xmlns="27241393-95aa-46aa-986d-0598df9c5ada">false</Important_x0020_to_x0020_Māori_x003f_>
    <Business_x0020_Unit_x0020__x0028_function_x0029_ xmlns="27241393-95aa-46aa-986d-0598df9c5ada" xsi:nil="true"/>
    <lcf76f155ced4ddcb4097134ff3c332f xmlns="85dd40e4-f5d5-402c-9e97-3653895b1b04">
      <Terms xmlns="http://schemas.microsoft.com/office/infopath/2007/PartnerControls"/>
    </lcf76f155ced4ddcb4097134ff3c332f>
    <CompLab xmlns="85dd40e4-f5d5-402c-9e97-3653895b1b04" xsi:nil="true"/>
    <Category xmlns="85dd40e4-f5d5-402c-9e97-3653895b1b04" xsi:nil="true"/>
    <Status xmlns="27241393-95aa-46aa-986d-0598df9c5ada">In progress</Status>
    <_dlc_DocIdPersistId xmlns="27241393-95aa-46aa-986d-0598df9c5ada"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BD763B07EA2BD46A46989D8F304871F" ma:contentTypeVersion="33" ma:contentTypeDescription="Create a new document." ma:contentTypeScope="" ma:versionID="1560ee32e3f0520fb100239f572d1013">
  <xsd:schema xmlns:xsd="http://www.w3.org/2001/XMLSchema" xmlns:xs="http://www.w3.org/2001/XMLSchema" xmlns:p="http://schemas.microsoft.com/office/2006/metadata/properties" xmlns:ns2="27241393-95aa-46aa-986d-0598df9c5ada" xmlns:ns3="85dd40e4-f5d5-402c-9e97-3653895b1b04" targetNamespace="http://schemas.microsoft.com/office/2006/metadata/properties" ma:root="true" ma:fieldsID="63dd358ae1f35dddf3104073f41cc0d4" ns2:_="" ns3:_="">
    <xsd:import namespace="27241393-95aa-46aa-986d-0598df9c5ada"/>
    <xsd:import namespace="85dd40e4-f5d5-402c-9e97-3653895b1b04"/>
    <xsd:element name="properties">
      <xsd:complexType>
        <xsd:sequence>
          <xsd:element name="documentManagement">
            <xsd:complexType>
              <xsd:all>
                <xsd:element ref="ns2:Document_x0020_Type" minOccurs="0"/>
                <xsd:element ref="ns2:Business_x0020_Unit_x0020__x0028_function_x0029_" minOccurs="0"/>
                <xsd:element ref="ns2:Important_x0020_to_x0020_Māori_x003f_" minOccurs="0"/>
                <xsd:element ref="ns2:Final" minOccurs="0"/>
                <xsd:element ref="ns2:_dlc_DocIdUrl" minOccurs="0"/>
                <xsd:element ref="ns3:MediaServiceMetadata" minOccurs="0"/>
                <xsd:element ref="ns3:MediaServiceFastMetadata" minOccurs="0"/>
                <xsd:element ref="ns3:MediaServiceGenerationTime" minOccurs="0"/>
                <xsd:element ref="ns3:MediaServiceEventHashCode" minOccurs="0"/>
                <xsd:element ref="ns3:MediaServiceAutoKeyPoints" minOccurs="0"/>
                <xsd:element ref="ns3:MediaServiceKeyPoints" minOccurs="0"/>
                <xsd:element ref="ns2:SharedWithUsers" minOccurs="0"/>
                <xsd:element ref="ns2:SharedWithDetails" minOccurs="0"/>
                <xsd:element ref="ns3:lcf76f155ced4ddcb4097134ff3c332f" minOccurs="0"/>
                <xsd:element ref="ns2:TaxCatchAll" minOccurs="0"/>
                <xsd:element ref="ns2:_dlc_DocId" minOccurs="0"/>
                <xsd:element ref="ns2:_dlc_DocIdPersistId" minOccurs="0"/>
                <xsd:element ref="ns3:MediaServiceSearchProperties" minOccurs="0"/>
                <xsd:element ref="ns3:MediaServiceDateTaken" minOccurs="0"/>
                <xsd:element ref="ns3:MediaLengthInSeconds" minOccurs="0"/>
                <xsd:element ref="ns3:MediaServiceObjectDetectorVersions" minOccurs="0"/>
                <xsd:element ref="ns3:MediaServiceOCR" minOccurs="0"/>
                <xsd:element ref="ns3:CompLab" minOccurs="0"/>
                <xsd:element ref="ns3:Category" minOccurs="0"/>
                <xsd:element ref="ns2:Status"/>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41393-95aa-46aa-986d-0598df9c5ada" elementFormDefault="qualified">
    <xsd:import namespace="http://schemas.microsoft.com/office/2006/documentManagement/types"/>
    <xsd:import namespace="http://schemas.microsoft.com/office/infopath/2007/PartnerControls"/>
    <xsd:element name="Document_x0020_Type" ma:index="1" nillable="true" ma:displayName="Document Type" ma:format="RadioButtons" ma:internalName="Document_x0020_Type" ma:readOnly="false">
      <xsd:simpleType>
        <xsd:restriction base="dms:Choice">
          <xsd:enumeration value="Collateral"/>
          <xsd:enumeration value="Correspondence"/>
          <xsd:enumeration value="Dataset"/>
          <xsd:enumeration value="Finance"/>
          <xsd:enumeration value="Plan"/>
          <xsd:enumeration value="Report"/>
        </xsd:restriction>
      </xsd:simpleType>
    </xsd:element>
    <xsd:element name="Business_x0020_Unit_x0020__x0028_function_x0029_" ma:index="2" nillable="true" ma:displayName="Business Unit (function)" ma:description="Use this column to identify which area the records relate to. This will help some teams group by records more relevant to them. They align to the Project Plan template and the types of tasks under the 'Capacity' column. &#10;External can be used as a way to mark all records received from a supplier and therefore help with monitoring they've complied with the IM obligations and supplied everything." ma:format="Dropdown" ma:internalName="Business_x0020_Unit_x0020__x0028_function_x0029_">
      <xsd:simpleType>
        <xsd:restriction base="dms:Choice">
          <xsd:enumeration value="Finance"/>
          <xsd:enumeration value="Business"/>
          <xsd:enumeration value="People"/>
          <xsd:enumeration value="Marketing"/>
          <xsd:enumeration value="Digital"/>
          <xsd:enumeration value="Stakeholder Relations"/>
          <xsd:enumeration value="Communications"/>
          <xsd:enumeration value="Māori"/>
          <xsd:enumeration value="Learning"/>
          <xsd:enumeration value="Research"/>
          <xsd:enumeration value="Policy"/>
          <xsd:enumeration value="RV"/>
          <xsd:enumeration value="External"/>
        </xsd:restriction>
      </xsd:simpleType>
    </xsd:element>
    <xsd:element name="Important_x0020_to_x0020_Māori_x003f_" ma:index="3" nillable="true" ma:displayName="Important to Māori?" ma:default="0" ma:description="The Public Records Act 2005 and the Information and records management standard supports the rights of Māori under Te Tiriti o Waitangi / Treaty of Waitangi (ToW) to access, use and reuse information that is important to Māori. This metadata is to make information easier to find by or for Māori and ensuring that information of importance to Māori (for example: information about people, natural resources and land, or information required to support specific Te Tiriti commitments) is easy to access and use." ma:internalName="Important_x0020_to_x0020_M_x0101_ori_x003F_" ma:readOnly="false">
      <xsd:simpleType>
        <xsd:restriction base="dms:Boolean"/>
      </xsd:simpleType>
    </xsd:element>
    <xsd:element name="Final" ma:index="4" nillable="true" ma:displayName="Final" ma:default="0" ma:internalName="Final" ma:readOnly="false">
      <xsd:simpleType>
        <xsd:restriction base="dms:Boolean"/>
      </xsd:simpleType>
    </xsd:element>
    <xsd:element name="_dlc_DocIdUrl" ma:index="5"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SharedWithUsers" ma:index="15"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hidden="true" ma:internalName="SharedWithDetails" ma:readOnly="true">
      <xsd:simpleType>
        <xsd:restriction base="dms:Note"/>
      </xsd:simpleType>
    </xsd:element>
    <xsd:element name="TaxCatchAll" ma:index="19" nillable="true" ma:displayName="Taxonomy Catch All Column" ma:hidden="true" ma:list="{7afdc191-2cd1-4801-a441-fcd59a247a00}" ma:internalName="TaxCatchAll" ma:readOnly="false" ma:showField="CatchAllData" ma:web="27241393-95aa-46aa-986d-0598df9c5ada">
      <xsd:complexType>
        <xsd:complexContent>
          <xsd:extension base="dms:MultiChoiceLookup">
            <xsd:sequence>
              <xsd:element name="Value" type="dms:Lookup" maxOccurs="unbounded" minOccurs="0" nillable="true"/>
            </xsd:sequence>
          </xsd:extension>
        </xsd:complexContent>
      </xsd:complexType>
    </xsd:element>
    <xsd:element name="_dlc_DocId" ma:index="20"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22" nillable="true" ma:displayName="Persist ID" ma:description="Keep ID on add." ma:hidden="true" ma:internalName="_dlc_DocIdPersistId" ma:readOnly="false">
      <xsd:simpleType>
        <xsd:restriction base="dms:Boolean"/>
      </xsd:simpleType>
    </xsd:element>
    <xsd:element name="Status" ma:index="33" ma:displayName="Status" ma:default="In progress" ma:format="Dropdown" ma:internalName="Status">
      <xsd:simpleType>
        <xsd:restriction base="dms:Choice">
          <xsd:enumeration value="Not started"/>
          <xsd:enumeration value="In progress"/>
          <xsd:enumeration value="On hold"/>
          <xsd:enumeration value="Cancelled"/>
          <xsd:enumeration value="Complete"/>
        </xsd:restriction>
      </xsd:simpleType>
    </xsd:element>
  </xsd:schema>
  <xsd:schema xmlns:xsd="http://www.w3.org/2001/XMLSchema" xmlns:xs="http://www.w3.org/2001/XMLSchema" xmlns:dms="http://schemas.microsoft.com/office/2006/documentManagement/types" xmlns:pc="http://schemas.microsoft.com/office/infopath/2007/PartnerControls" targetNamespace="85dd40e4-f5d5-402c-9e97-3653895b1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913d865-3e34-4b16-98ba-7d48753942a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OCR" ma:index="27" nillable="true" ma:displayName="Extracted Text" ma:hidden="true" ma:internalName="MediaServiceOCR" ma:readOnly="true">
      <xsd:simpleType>
        <xsd:restriction base="dms:Note"/>
      </xsd:simpleType>
    </xsd:element>
    <xsd:element name="CompLab" ma:index="28" nillable="true" ma:displayName="CompLab" ma:hidden="true" ma:internalName="CompLab" ma:readOnly="false">
      <xsd:simpleType>
        <xsd:restriction base="dms:Text">
          <xsd:maxLength value="255"/>
        </xsd:restriction>
      </xsd:simpleType>
    </xsd:element>
    <xsd:element name="Category" ma:index="31" nillable="true" ma:displayName="Category (to delete)" ma:format="Dropdown" ma:hidden="true" ma:internalName="Category" ma:readOnly="false">
      <xsd:simpleType>
        <xsd:restriction base="dms:Choice">
          <xsd:enumeration value="Data pack"/>
          <xsd:enumeration value="Template"/>
          <xsd:enumeration value="Cross team projects"/>
        </xsd:restriction>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8881D2-CA46-442C-BA24-5477706E2D1D}">
  <ds:schemaRefs>
    <ds:schemaRef ds:uri="http://schemas.microsoft.com/office/2006/metadata/properties"/>
    <ds:schemaRef ds:uri="http://schemas.microsoft.com/office/infopath/2007/PartnerControls"/>
    <ds:schemaRef ds:uri="cdf7e5e6-a72e-40b5-be2c-61fd99f1e980"/>
    <ds:schemaRef ds:uri="http://schemas.microsoft.com/sharepoint/v3"/>
    <ds:schemaRef ds:uri="27241393-95aa-46aa-986d-0598df9c5ada"/>
    <ds:schemaRef ds:uri="85dd40e4-f5d5-402c-9e97-3653895b1b04"/>
  </ds:schemaRefs>
</ds:datastoreItem>
</file>

<file path=customXml/itemProps2.xml><?xml version="1.0" encoding="utf-8"?>
<ds:datastoreItem xmlns:ds="http://schemas.openxmlformats.org/officeDocument/2006/customXml" ds:itemID="{71509DA9-43E4-4C5C-8A0E-BB7E00105FA7}">
  <ds:schemaRefs>
    <ds:schemaRef ds:uri="http://schemas.microsoft.com/sharepoint/events"/>
  </ds:schemaRefs>
</ds:datastoreItem>
</file>

<file path=customXml/itemProps3.xml><?xml version="1.0" encoding="utf-8"?>
<ds:datastoreItem xmlns:ds="http://schemas.openxmlformats.org/officeDocument/2006/customXml" ds:itemID="{C630EFF6-614D-4151-AE61-7F2F7ED75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241393-95aa-46aa-986d-0598df9c5ada"/>
    <ds:schemaRef ds:uri="85dd40e4-f5d5-402c-9e97-3653895b1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4D5D4C6-F6A6-4160-ACC3-1427B1A8AB4C}">
  <ds:schemaRefs>
    <ds:schemaRef ds:uri="http://schemas.microsoft.com/sharepoint/v3/contenttype/forms"/>
  </ds:schemaRefs>
</ds:datastoreItem>
</file>

<file path=docMetadata/LabelInfo.xml><?xml version="1.0" encoding="utf-8"?>
<clbl:labelList xmlns:clbl="http://schemas.microsoft.com/office/2020/mipLabelMetadata">
  <clbl:label id="{6ee51b88-42db-49c9-9269-0b2acd311738}" enabled="1" method="Standard" siteId="{1c0ac81a-518c-4182-b9f6-692443df4f4e}" removed="0"/>
</clbl:labelList>
</file>

<file path=docProps/app.xml><?xml version="1.0" encoding="utf-8"?>
<Properties xmlns="http://schemas.openxmlformats.org/officeDocument/2006/extended-properties" xmlns:vt="http://schemas.openxmlformats.org/officeDocument/2006/docPropsVTypes">
  <Template>4_Custom Design</Template>
  <TotalTime>347</TotalTime>
  <Words>196</Words>
  <Application>Microsoft Office PowerPoint</Application>
  <PresentationFormat>Widescreen</PresentationFormat>
  <Paragraphs>9</Paragraphs>
  <Slides>7</Slides>
  <Notes>0</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3_Custom Design</vt:lpstr>
      <vt:lpstr>Custom Design</vt:lpstr>
      <vt:lpstr>1_Custom Design</vt:lpstr>
      <vt:lpstr>Te Ahumoni Āheitanga Māui Rautaki</vt:lpstr>
      <vt:lpstr>PowerPoint Presentation</vt:lpstr>
      <vt:lpstr>Ko te whakatakoto whāinga me te hoki ki te āta tirotiro tētahi tikanga pai hei aroturuki i tō haere, otirā i tō ū ki ngā whāinga me ngā tūmahi.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Abigail Kerr</cp:lastModifiedBy>
  <cp:revision>36</cp:revision>
  <cp:lastPrinted>2018-01-08T22:20:27Z</cp:lastPrinted>
  <dcterms:created xsi:type="dcterms:W3CDTF">2019-09-05T01:29:04Z</dcterms:created>
  <dcterms:modified xsi:type="dcterms:W3CDTF">2026-01-14T03:02:33Z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0x0101005BD763B07EA2BD46A46989D8F304871F</vt:lpwstr>
  </property>
  <property fmtid="{D5CDD505-2E9C-101B-9397-08002B2CF9AE}" pid="3" name="Order">
    <vt:r8>346800</vt:r8>
  </property>
  <property fmtid="{D5CDD505-2E9C-101B-9397-08002B2CF9AE}" pid="4" name="MediaServiceImageTags">
    <vt:lpwstr/>
  </property>
  <property fmtid="{D5CDD505-2E9C-101B-9397-08002B2CF9AE}" pid="5" name="_dlc_DocIdItemGuid">
    <vt:lpwstr>19ed1075-27ce-4e39-b030-ea17468a069c</vt:lpwstr>
  </property>
  <property fmtid="{D5CDD505-2E9C-101B-9397-08002B2CF9AE}" pid="6" name="FY">
    <vt:lpwstr/>
  </property>
  <property fmtid="{D5CDD505-2E9C-101B-9397-08002B2CF9AE}" pid="7" name="i58fe1bcbe8e4dba84a69721d8e607c1">
    <vt:lpwstr/>
  </property>
</Properties>
</file>