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4"/>
    <p:sldMasterId id="2147483658" r:id="rId5"/>
    <p:sldMasterId id="2147483668" r:id="rId6"/>
  </p:sldMasterIdLst>
  <p:notesMasterIdLst>
    <p:notesMasterId r:id="rId14"/>
  </p:notesMasterIdLst>
  <p:handoutMasterIdLst>
    <p:handoutMasterId r:id="rId15"/>
  </p:handoutMasterIdLst>
  <p:sldIdLst>
    <p:sldId id="282" r:id="rId7"/>
    <p:sldId id="274" r:id="rId8"/>
    <p:sldId id="277" r:id="rId9"/>
    <p:sldId id="281" r:id="rId10"/>
    <p:sldId id="279" r:id="rId11"/>
    <p:sldId id="280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Kawe-Peautolu" initials="MK" lastIdx="1" clrIdx="0">
    <p:extLst>
      <p:ext uri="{19B8F6BF-5375-455C-9EA6-DF929625EA0E}">
        <p15:presenceInfo xmlns:p15="http://schemas.microsoft.com/office/powerpoint/2012/main" userId="S::marina@cffc.govt.nz::61f6a22f-18a1-445c-a463-d7060e814c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B4A8"/>
    <a:srgbClr val="502A75"/>
    <a:srgbClr val="3E4B59"/>
    <a:srgbClr val="F27029"/>
    <a:srgbClr val="226491"/>
    <a:srgbClr val="704C99"/>
    <a:srgbClr val="767A7D"/>
    <a:srgbClr val="197261"/>
    <a:srgbClr val="76B5AD"/>
    <a:srgbClr val="EFE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78D50-183A-40D1-9836-51E5D625BE9B}" v="3" dt="2020-08-26T00:31:35.656"/>
    <p1510:client id="{C0FD9B41-F2EF-417C-8F12-041808788475}" v="1" dt="2020-08-26T21:38:10.293"/>
    <p1510:client id="{D94049BF-B8FA-4495-BA22-3599EE807668}" v="4" dt="2020-08-26T00:25:37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52"/>
    <p:restoredTop sz="94674"/>
  </p:normalViewPr>
  <p:slideViewPr>
    <p:cSldViewPr snapToGrid="0" snapToObjects="1">
      <p:cViewPr varScale="1">
        <p:scale>
          <a:sx n="51" d="100"/>
          <a:sy n="51" d="100"/>
        </p:scale>
        <p:origin x="64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2" d="100"/>
          <a:sy n="142" d="100"/>
        </p:scale>
        <p:origin x="428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Kawe-Peautolu" userId="S::marina@cffc.govt.nz::61f6a22f-18a1-445c-a463-d7060e814c44" providerId="AD" clId="Web-{D94049BF-B8FA-4495-BA22-3599EE807668}"/>
    <pc:docChg chg="modSld">
      <pc:chgData name="Marina Kawe-Peautolu" userId="S::marina@cffc.govt.nz::61f6a22f-18a1-445c-a463-d7060e814c44" providerId="AD" clId="Web-{D94049BF-B8FA-4495-BA22-3599EE807668}" dt="2020-08-26T00:25:37.452" v="3"/>
      <pc:docMkLst>
        <pc:docMk/>
      </pc:docMkLst>
      <pc:sldChg chg="modSp addCm modCm">
        <pc:chgData name="Marina Kawe-Peautolu" userId="S::marina@cffc.govt.nz::61f6a22f-18a1-445c-a463-d7060e814c44" providerId="AD" clId="Web-{D94049BF-B8FA-4495-BA22-3599EE807668}" dt="2020-08-26T00:25:37.452" v="3"/>
        <pc:sldMkLst>
          <pc:docMk/>
          <pc:sldMk cId="206008969" sldId="282"/>
        </pc:sldMkLst>
        <pc:spChg chg="mod">
          <ac:chgData name="Marina Kawe-Peautolu" userId="S::marina@cffc.govt.nz::61f6a22f-18a1-445c-a463-d7060e814c44" providerId="AD" clId="Web-{D94049BF-B8FA-4495-BA22-3599EE807668}" dt="2020-08-26T00:25:10.357" v="1" actId="20577"/>
          <ac:spMkLst>
            <pc:docMk/>
            <pc:sldMk cId="206008969" sldId="282"/>
            <ac:spMk id="4" creationId="{EB4C28B9-EE71-A94F-B5DA-FE9B65B79517}"/>
          </ac:spMkLst>
        </pc:spChg>
      </pc:sldChg>
    </pc:docChg>
  </pc:docChgLst>
  <pc:docChgLst>
    <pc:chgData name="Anahita Paul" userId="2ae54499-3fd4-4c1f-bebb-5303c863259e" providerId="ADAL" clId="{C0FD9B41-F2EF-417C-8F12-041808788475}"/>
    <pc:docChg chg="custSel modSld">
      <pc:chgData name="Anahita Paul" userId="2ae54499-3fd4-4c1f-bebb-5303c863259e" providerId="ADAL" clId="{C0FD9B41-F2EF-417C-8F12-041808788475}" dt="2020-08-26T21:38:14.747" v="1" actId="1592"/>
      <pc:docMkLst>
        <pc:docMk/>
      </pc:docMkLst>
      <pc:sldChg chg="delCm modCm">
        <pc:chgData name="Anahita Paul" userId="2ae54499-3fd4-4c1f-bebb-5303c863259e" providerId="ADAL" clId="{C0FD9B41-F2EF-417C-8F12-041808788475}" dt="2020-08-26T21:38:14.747" v="1" actId="1592"/>
        <pc:sldMkLst>
          <pc:docMk/>
          <pc:sldMk cId="206008969" sldId="282"/>
        </pc:sldMkLst>
      </pc:sldChg>
    </pc:docChg>
  </pc:docChgLst>
  <pc:docChgLst>
    <pc:chgData name="Anahita Paul" userId="S::anahita@cffc.govt.nz::2ae54499-3fd4-4c1f-bebb-5303c863259e" providerId="AD" clId="Web-{0B278D50-183A-40D1-9836-51E5D625BE9B}"/>
    <pc:docChg chg="modSld">
      <pc:chgData name="Anahita Paul" userId="S::anahita@cffc.govt.nz::2ae54499-3fd4-4c1f-bebb-5303c863259e" providerId="AD" clId="Web-{0B278D50-183A-40D1-9836-51E5D625BE9B}" dt="2020-08-26T00:31:30.969" v="1" actId="20577"/>
      <pc:docMkLst>
        <pc:docMk/>
      </pc:docMkLst>
      <pc:sldChg chg="modSp">
        <pc:chgData name="Anahita Paul" userId="S::anahita@cffc.govt.nz::2ae54499-3fd4-4c1f-bebb-5303c863259e" providerId="AD" clId="Web-{0B278D50-183A-40D1-9836-51E5D625BE9B}" dt="2020-08-26T00:31:30.969" v="1" actId="20577"/>
        <pc:sldMkLst>
          <pc:docMk/>
          <pc:sldMk cId="206008969" sldId="282"/>
        </pc:sldMkLst>
        <pc:spChg chg="mod">
          <ac:chgData name="Anahita Paul" userId="S::anahita@cffc.govt.nz::2ae54499-3fd4-4c1f-bebb-5303c863259e" providerId="AD" clId="Web-{0B278D50-183A-40D1-9836-51E5D625BE9B}" dt="2020-08-26T00:31:30.969" v="1" actId="20577"/>
          <ac:spMkLst>
            <pc:docMk/>
            <pc:sldMk cId="206008969" sldId="282"/>
            <ac:spMk id="4" creationId="{EB4C28B9-EE71-A94F-B5DA-FE9B65B7951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3E3B4-5DA2-3C43-A33B-E6C8C84F07B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A46D6-6325-6C4D-B8DF-9F9B0CA0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9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C309-0977-4546-A42C-5BE5F71F0A2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D577E-8EB4-6743-B6CE-E1AA51161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06ABEB-877E-AD4C-8350-675B32AFA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13411"/>
            <a:ext cx="10515600" cy="18459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D2D782-C0BA-D145-96A7-1A04FC515D8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283347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34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18053" y="6109251"/>
            <a:ext cx="1749288" cy="5295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CE16E-4EC8-C749-91B7-17EE3626E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5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56B11-CCA2-034D-8ED8-ABEA83B6C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11927-A161-464C-84F1-5553C4882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352" y="276621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rgbClr val="3E4B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F1033ED-E5F4-C844-A21C-8DE6720FB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0256" y="6372527"/>
            <a:ext cx="2743200" cy="305683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solidFill>
                  <a:srgbClr val="F270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31E6270-9AE5-AA4F-88AC-3EA1BBB1A4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731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56B11-CCA2-034D-8ED8-ABEA83B6C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F1033ED-E5F4-C844-A21C-8DE6720FB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0256" y="6372527"/>
            <a:ext cx="2743200" cy="305683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solidFill>
                  <a:srgbClr val="F270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31E6270-9AE5-AA4F-88AC-3EA1BBB1A4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A1C7B9-F0BD-1F41-83FF-3E8F8E6971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3538" y="1160340"/>
            <a:ext cx="5462710" cy="4537319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090C1-F2EA-9445-AD0F-D530FE98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2352" y="2284648"/>
            <a:ext cx="4149582" cy="102037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 i="0">
                <a:solidFill>
                  <a:srgbClr val="3DB4A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286E031-2536-8A4D-8CF2-318CA99AA85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32352" y="3429000"/>
            <a:ext cx="4149582" cy="15001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3E4B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10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7D629EC6-77A7-8A45-A1A2-7C6432DB0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034" y="0"/>
            <a:ext cx="12192000" cy="6858000"/>
          </a:xfrm>
          <a:prstGeom prst="rect">
            <a:avLst/>
          </a:prstGeom>
        </p:spPr>
      </p:pic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F22CE54-0968-6743-9411-748F66B395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6214" y="0"/>
            <a:ext cx="4925786" cy="34131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552673-AFC1-B146-89F9-CFA766C6DD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66214" y="3413125"/>
            <a:ext cx="4925786" cy="344487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16F309C-5194-C443-8B61-102CFF1272A8}"/>
              </a:ext>
            </a:extLst>
          </p:cNvPr>
          <p:cNvSpPr txBox="1">
            <a:spLocks/>
          </p:cNvSpPr>
          <p:nvPr userDrawn="1"/>
        </p:nvSpPr>
        <p:spPr>
          <a:xfrm>
            <a:off x="222222" y="6372526"/>
            <a:ext cx="2743200" cy="3056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F270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1E6270-9AE5-AA4F-88AC-3EA1BBB1A4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3AB769-7D1A-594D-BA2C-CE72AA5A2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2352" y="2284648"/>
            <a:ext cx="4149582" cy="102037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 i="0">
                <a:solidFill>
                  <a:srgbClr val="3DB4A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C888EB-257A-4E4F-86B9-2E92B10A641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32352" y="3429000"/>
            <a:ext cx="4149582" cy="15001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3E4B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29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B493AAF-E994-0647-9B0C-4B55C2B2B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12A771-8DA6-DF41-A9AD-3E8A5A156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13411"/>
            <a:ext cx="10515600" cy="18459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39E609E-A62E-914B-B079-52ED2F3B8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283347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5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82E606-6756-1848-8553-122F948A9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8738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12A771-8DA6-DF41-A9AD-3E8A5A156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13411"/>
            <a:ext cx="10515600" cy="18459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39E609E-A62E-914B-B079-52ED2F3B8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283347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54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231F78D-A5DF-714D-9414-3F2DC2362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926CA87-2AD2-A44C-B872-49C8C57CE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13411"/>
            <a:ext cx="10515600" cy="18459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39F1DD-5C7A-C444-BB13-64E53A9922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283347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082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1795A3-3A6C-0F47-944C-11F20465B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D4F712D-905E-1F44-AEDB-666744001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13411"/>
            <a:ext cx="10515600" cy="18459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2C2B33-95B3-5A40-B5C6-9AFA4F9E04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283347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69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E2AD15-C55A-2440-9FB7-5FC6B97123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8B64AB-3CE2-7748-8401-573126903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13411"/>
            <a:ext cx="10515600" cy="18459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168B5C7-3F31-B54A-8CAA-C813B15014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283347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33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2A35C3-44EA-4D4F-83E9-B98D12E3D5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E7AE273-4CE1-D14B-A620-3421B4F11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13411"/>
            <a:ext cx="10515600" cy="18459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6B96710-383B-F347-A483-4736582129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283347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41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0E1C484-4C22-0149-9D07-9EC5D1FB6A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17BEE7-C70B-BE4A-AB37-12340D1E9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13411"/>
            <a:ext cx="10515600" cy="18459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91B948-9124-0243-BB59-D2824682E9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283347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19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4DF6E76-7A20-9A45-95C8-6A32CCBF1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0256" y="6386595"/>
            <a:ext cx="2743200" cy="305683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solidFill>
                  <a:srgbClr val="F270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31E6270-9AE5-AA4F-88AC-3EA1BBB1A4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EBF390-75A6-2743-8A93-86EC54573C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2352" y="2284648"/>
            <a:ext cx="4149582" cy="102037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 i="0">
                <a:solidFill>
                  <a:srgbClr val="3DB4A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DDE200B-AE46-F245-B784-2645D23E27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32352" y="3429000"/>
            <a:ext cx="4149582" cy="15001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3E4B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473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7C4A1B5-5B52-FE4A-B198-388210C7C01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9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7" r:id="rId7"/>
    <p:sldLayoutId id="214748370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A3AAFC-F8D9-5D43-A739-3DCCAF8020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65E6B9A-DAE9-8F43-B275-56B0443BE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0256" y="6372527"/>
            <a:ext cx="2743200" cy="305683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solidFill>
                  <a:srgbClr val="F270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31E6270-9AE5-AA4F-88AC-3EA1BBB1A4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8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99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05" r:id="rId3"/>
    <p:sldLayoutId id="214748370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4C28B9-EE71-A94F-B5DA-FE9B65B79517}"/>
              </a:ext>
            </a:extLst>
          </p:cNvPr>
          <p:cNvSpPr txBox="1">
            <a:spLocks/>
          </p:cNvSpPr>
          <p:nvPr/>
        </p:nvSpPr>
        <p:spPr>
          <a:xfrm>
            <a:off x="831850" y="1999211"/>
            <a:ext cx="10515600" cy="1845964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err="1">
                <a:latin typeface="Calibri"/>
                <a:cs typeface="Calibri"/>
              </a:rPr>
              <a:t>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Āheitanga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Ahumoni</a:t>
            </a:r>
            <a:r>
              <a:rPr lang="en-US" dirty="0">
                <a:latin typeface="Calibri"/>
                <a:cs typeface="Calibri"/>
              </a:rPr>
              <a:t> </a:t>
            </a:r>
            <a:br>
              <a:rPr lang="en-US" dirty="0"/>
            </a:br>
            <a:r>
              <a:rPr lang="en-US" dirty="0" err="1">
                <a:latin typeface="Calibri"/>
                <a:cs typeface="Calibri"/>
              </a:rPr>
              <a:t>Māui</a:t>
            </a:r>
            <a:r>
              <a:rPr lang="en-US" dirty="0">
                <a:latin typeface="Calibri"/>
                <a:cs typeface="Calibri"/>
              </a:rPr>
              <a:t> Auaha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8F3253-59FD-CE4B-A6E1-BD88BEEF406A}"/>
              </a:ext>
            </a:extLst>
          </p:cNvPr>
          <p:cNvSpPr txBox="1">
            <a:spLocks/>
          </p:cNvSpPr>
          <p:nvPr/>
        </p:nvSpPr>
        <p:spPr>
          <a:xfrm>
            <a:off x="831850" y="3969147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 whakamahere i to ao ahumoni mō āpōpō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8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3F5D5-4530-6248-A3F9-30A30DF5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0256" y="6386595"/>
            <a:ext cx="2743200" cy="305683"/>
          </a:xfrm>
        </p:spPr>
        <p:txBody>
          <a:bodyPr/>
          <a:lstStyle/>
          <a:p>
            <a:fld id="{231E6270-9AE5-AA4F-88AC-3EA1BBB1A4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72051-9620-014A-A5ED-E3F556B7F79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718726" y="1900238"/>
            <a:ext cx="5130373" cy="218598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KIA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auaha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>
                <a:solidFill>
                  <a:schemeClr val="bg1"/>
                </a:solidFill>
              </a:rPr>
              <a:t>KIA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whakaaro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whakamua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>
                <a:solidFill>
                  <a:schemeClr val="bg1"/>
                </a:solidFill>
              </a:rPr>
              <a:t>KIA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pohewa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ā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>
                <a:solidFill>
                  <a:schemeClr val="bg1"/>
                </a:solidFill>
              </a:rPr>
              <a:t>KIA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tūhuratia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ō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kōwhiringa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katoa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12A0F5F1-920E-5E49-A0B6-5B1A27177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5" y="940463"/>
            <a:ext cx="4244042" cy="4977074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374579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2E120C4-037C-D841-9E16-F54F241305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5360" t="8982" r="231" b="3391"/>
          <a:stretch/>
        </p:blipFill>
        <p:spPr>
          <a:xfrm>
            <a:off x="7323366" y="0"/>
            <a:ext cx="4925786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79946-C9CF-314D-B4E4-B56320B6F10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32352" y="3813410"/>
            <a:ext cx="4211211" cy="1614488"/>
          </a:xfrm>
        </p:spPr>
        <p:txBody>
          <a:bodyPr/>
          <a:lstStyle/>
          <a:p>
            <a:r>
              <a:rPr lang="en-US" dirty="0" err="1"/>
              <a:t>Nā</a:t>
            </a:r>
            <a:r>
              <a:rPr lang="en-US" dirty="0"/>
              <a:t> </a:t>
            </a:r>
            <a:r>
              <a:rPr lang="en-US" dirty="0" err="1"/>
              <a:t>Māui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wātea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ai </a:t>
            </a:r>
            <a:r>
              <a:rPr lang="en-US" dirty="0" err="1"/>
              <a:t>ki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 </a:t>
            </a:r>
            <a:r>
              <a:rPr lang="en-US" dirty="0" err="1"/>
              <a:t>mātou</a:t>
            </a:r>
            <a:r>
              <a:rPr lang="en-US" dirty="0"/>
              <a:t> </a:t>
            </a:r>
            <a:r>
              <a:rPr lang="en-US" dirty="0" err="1"/>
              <a:t>tētahi</a:t>
            </a:r>
            <a:r>
              <a:rPr lang="en-US" dirty="0"/>
              <a:t> </a:t>
            </a:r>
            <a:r>
              <a:rPr lang="en-US" dirty="0" err="1"/>
              <a:t>oranga</a:t>
            </a:r>
            <a:r>
              <a:rPr lang="en-US" dirty="0"/>
              <a:t> pai </a:t>
            </a:r>
            <a:r>
              <a:rPr lang="en-US" dirty="0" err="1"/>
              <a:t>ake</a:t>
            </a:r>
            <a:r>
              <a:rPr lang="en-US" dirty="0"/>
              <a:t>, </a:t>
            </a:r>
            <a:r>
              <a:rPr lang="en-US" dirty="0" err="1"/>
              <a:t>oranga</a:t>
            </a:r>
            <a:r>
              <a:rPr lang="en-US" dirty="0"/>
              <a:t> </a:t>
            </a:r>
            <a:r>
              <a:rPr lang="en-US" dirty="0" err="1"/>
              <a:t>tōnui</a:t>
            </a:r>
            <a:r>
              <a:rPr lang="en-US" dirty="0"/>
              <a:t>, </a:t>
            </a:r>
            <a:r>
              <a:rPr lang="en-US" dirty="0" err="1"/>
              <a:t>oranga</a:t>
            </a:r>
            <a:r>
              <a:rPr lang="en-US" dirty="0"/>
              <a:t> </a:t>
            </a:r>
            <a:r>
              <a:rPr lang="en-US" dirty="0" err="1"/>
              <a:t>atawhai</a:t>
            </a:r>
            <a:r>
              <a:rPr lang="en-US" dirty="0"/>
              <a:t> </a:t>
            </a:r>
            <a:r>
              <a:rPr lang="en-US" dirty="0" err="1"/>
              <a:t>anō</a:t>
            </a:r>
            <a:r>
              <a:rPr lang="en-US" dirty="0"/>
              <a:t> </a:t>
            </a:r>
            <a:r>
              <a:rPr lang="en-US" dirty="0" err="1"/>
              <a:t>hoki</a:t>
            </a:r>
            <a:r>
              <a:rPr lang="en-US" dirty="0"/>
              <a:t>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0EAD53-99A9-A74F-ABC1-68BBA9E0E779}"/>
              </a:ext>
            </a:extLst>
          </p:cNvPr>
          <p:cNvSpPr txBox="1">
            <a:spLocks/>
          </p:cNvSpPr>
          <p:nvPr/>
        </p:nvSpPr>
        <p:spPr>
          <a:xfrm>
            <a:off x="7943849" y="1055922"/>
            <a:ext cx="3681697" cy="15001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i="0" kern="1200">
                <a:solidFill>
                  <a:srgbClr val="3E4B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Nā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reira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okea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ururoatia</a:t>
            </a:r>
            <a:r>
              <a:rPr lang="en-US" dirty="0">
                <a:solidFill>
                  <a:schemeClr val="bg1"/>
                </a:solidFill>
              </a:rPr>
              <a:t> kia </a:t>
            </a:r>
            <a:r>
              <a:rPr lang="en-US" dirty="0" err="1">
                <a:solidFill>
                  <a:schemeClr val="bg1"/>
                </a:solidFill>
              </a:rPr>
              <a:t>toitū</a:t>
            </a:r>
            <a:r>
              <a:rPr lang="en-US" dirty="0">
                <a:solidFill>
                  <a:schemeClr val="bg1"/>
                </a:solidFill>
              </a:rPr>
              <a:t>, kia </a:t>
            </a:r>
            <a:r>
              <a:rPr lang="en-US" dirty="0" err="1">
                <a:solidFill>
                  <a:schemeClr val="bg1"/>
                </a:solidFill>
              </a:rPr>
              <a:t>haumako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otirā</a:t>
            </a:r>
            <a:r>
              <a:rPr lang="en-US" dirty="0">
                <a:solidFill>
                  <a:schemeClr val="bg1"/>
                </a:solidFill>
              </a:rPr>
              <a:t> koutou ko </a:t>
            </a:r>
            <a:r>
              <a:rPr lang="en-US" dirty="0" err="1">
                <a:solidFill>
                  <a:schemeClr val="bg1"/>
                </a:solidFill>
              </a:rPr>
              <a:t>tō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whānau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ō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hapū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ō</a:t>
            </a:r>
            <a:r>
              <a:rPr lang="en-US" dirty="0">
                <a:solidFill>
                  <a:schemeClr val="bg1"/>
                </a:solidFill>
              </a:rPr>
              <a:t> iwi.</a:t>
            </a:r>
          </a:p>
        </p:txBody>
      </p:sp>
      <p:pic>
        <p:nvPicPr>
          <p:cNvPr id="15" name="Picture Placeholder 14" descr="A picture containing indoor, sitting, window, person&#10;&#10;Description automatically generated">
            <a:extLst>
              <a:ext uri="{FF2B5EF4-FFF2-40B4-BE49-F238E27FC236}">
                <a16:creationId xmlns:a16="http://schemas.microsoft.com/office/drawing/2014/main" id="{D6F4FFEB-A1A4-2448-ABBA-A5BCBBDF0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43950" r="3656" b="13773"/>
          <a:stretch/>
        </p:blipFill>
        <p:spPr>
          <a:xfrm>
            <a:off x="1536701" y="1084498"/>
            <a:ext cx="3792538" cy="2491808"/>
          </a:xfrm>
        </p:spPr>
      </p:pic>
    </p:spTree>
    <p:extLst>
      <p:ext uri="{BB962C8B-B14F-4D97-AF65-F5344CB8AC3E}">
        <p14:creationId xmlns:p14="http://schemas.microsoft.com/office/powerpoint/2010/main" val="135035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E2622DEC-385D-DC41-A0D2-7F1C6B9CAB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8184" t="28025" r="5256" b="767"/>
          <a:stretch/>
        </p:blipFill>
        <p:spPr>
          <a:xfrm>
            <a:off x="7265988" y="0"/>
            <a:ext cx="4926012" cy="6858000"/>
          </a:xfr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30EB5CB-B6DC-0A4B-BC70-C0F44C0AC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351" y="1831257"/>
            <a:ext cx="4663649" cy="1204764"/>
          </a:xfrm>
        </p:spPr>
        <p:txBody>
          <a:bodyPr/>
          <a:lstStyle/>
          <a:p>
            <a:r>
              <a:rPr lang="en-US" dirty="0"/>
              <a:t>‘</a:t>
            </a:r>
            <a:r>
              <a:rPr lang="en-US" dirty="0" err="1"/>
              <a:t>Whakaohoohongia</a:t>
            </a:r>
            <a:r>
              <a:rPr lang="en-US" dirty="0"/>
              <a:t> </a:t>
            </a:r>
            <a:r>
              <a:rPr lang="en-US" dirty="0" err="1"/>
              <a:t>tō</a:t>
            </a:r>
            <a:r>
              <a:rPr lang="en-US" dirty="0"/>
              <a:t> </a:t>
            </a:r>
            <a:r>
              <a:rPr lang="en-US" dirty="0" err="1"/>
              <a:t>pitomata</a:t>
            </a:r>
            <a:r>
              <a:rPr lang="en-US" dirty="0"/>
              <a:t>’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1DF40EC-34B9-D04C-9F5A-086EDCAB82C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32351" y="3159993"/>
            <a:ext cx="5339924" cy="2100263"/>
          </a:xfrm>
        </p:spPr>
        <p:txBody>
          <a:bodyPr/>
          <a:lstStyle/>
          <a:p>
            <a:r>
              <a:rPr lang="en-US" dirty="0" err="1"/>
              <a:t>Pohewatia</a:t>
            </a:r>
            <a:r>
              <a:rPr lang="en-US" dirty="0"/>
              <a:t> </a:t>
            </a:r>
            <a:r>
              <a:rPr lang="en-US" dirty="0" err="1"/>
              <a:t>ngā</a:t>
            </a:r>
            <a:r>
              <a:rPr lang="en-US" dirty="0"/>
              <a:t> </a:t>
            </a:r>
            <a:r>
              <a:rPr lang="en-US" dirty="0" err="1"/>
              <a:t>whakataunga</a:t>
            </a:r>
            <a:r>
              <a:rPr lang="en-US" dirty="0"/>
              <a:t> </a:t>
            </a:r>
            <a:r>
              <a:rPr lang="en-US" dirty="0" err="1"/>
              <a:t>ahumoni</a:t>
            </a:r>
            <a:r>
              <a:rPr lang="en-US" dirty="0"/>
              <a:t>, </a:t>
            </a:r>
            <a:r>
              <a:rPr lang="en-US" dirty="0" err="1"/>
              <a:t>kāore</a:t>
            </a:r>
            <a:r>
              <a:rPr lang="en-US" dirty="0"/>
              <a:t> he </a:t>
            </a:r>
            <a:r>
              <a:rPr lang="en-US" dirty="0" err="1"/>
              <a:t>taumahatanga</a:t>
            </a:r>
            <a:r>
              <a:rPr lang="en-US" dirty="0"/>
              <a:t>. </a:t>
            </a:r>
            <a:r>
              <a:rPr lang="en-US" dirty="0" err="1"/>
              <a:t>Pohewatia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tuku</a:t>
            </a:r>
            <a:r>
              <a:rPr lang="en-US" dirty="0"/>
              <a:t> </a:t>
            </a:r>
            <a:r>
              <a:rPr lang="en-US" dirty="0" err="1"/>
              <a:t>koha</a:t>
            </a:r>
            <a:r>
              <a:rPr lang="en-US" dirty="0"/>
              <a:t> </a:t>
            </a:r>
            <a:r>
              <a:rPr lang="en-US" dirty="0" err="1"/>
              <a:t>nui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hunga</a:t>
            </a:r>
            <a:r>
              <a:rPr lang="en-US" dirty="0"/>
              <a:t> </a:t>
            </a:r>
            <a:r>
              <a:rPr lang="en-US" dirty="0" err="1"/>
              <a:t>pohara</a:t>
            </a:r>
            <a:r>
              <a:rPr lang="en-US" dirty="0"/>
              <a:t> me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mōhio</a:t>
            </a:r>
            <a:r>
              <a:rPr lang="en-US" dirty="0"/>
              <a:t> ka </a:t>
            </a:r>
            <a:br>
              <a:rPr lang="en-US" dirty="0"/>
            </a:br>
            <a:r>
              <a:rPr lang="en-US" dirty="0" err="1"/>
              <a:t>taea</a:t>
            </a:r>
            <a:r>
              <a:rPr lang="en-US" dirty="0"/>
              <a:t> e </a:t>
            </a:r>
            <a:r>
              <a:rPr lang="en-US" dirty="0" err="1"/>
              <a:t>koe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AD98F-631F-4941-B15C-72D701517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1E6270-9AE5-AA4F-88AC-3EA1BBB1A42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66DB8-1B54-F34E-9E43-AE18A01FAA1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32352" y="2021682"/>
            <a:ext cx="3939748" cy="2100262"/>
          </a:xfrm>
        </p:spPr>
        <p:txBody>
          <a:bodyPr/>
          <a:lstStyle/>
          <a:p>
            <a:r>
              <a:rPr lang="en-US" sz="3600" dirty="0" err="1"/>
              <a:t>Nā</a:t>
            </a:r>
            <a:r>
              <a:rPr lang="en-US" sz="3600" dirty="0"/>
              <a:t> ‘Ko </a:t>
            </a:r>
            <a:r>
              <a:rPr lang="en-US" sz="3600" dirty="0" err="1"/>
              <a:t>te</a:t>
            </a:r>
            <a:r>
              <a:rPr lang="en-US" sz="3600" dirty="0"/>
              <a:t> whare e </a:t>
            </a:r>
            <a:r>
              <a:rPr lang="en-US" sz="3600" dirty="0" err="1"/>
              <a:t>hanga</a:t>
            </a:r>
            <a:r>
              <a:rPr lang="en-US" sz="3600" dirty="0"/>
              <a:t> </a:t>
            </a:r>
            <a:r>
              <a:rPr lang="en-US" sz="3600" dirty="0" err="1"/>
              <a:t>te</a:t>
            </a:r>
            <a:r>
              <a:rPr lang="en-US" sz="3600" dirty="0"/>
              <a:t> </a:t>
            </a:r>
            <a:r>
              <a:rPr lang="en-US" sz="3600" dirty="0" err="1"/>
              <a:t>tangata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ko </a:t>
            </a:r>
            <a:r>
              <a:rPr lang="en-US" sz="3600" dirty="0" err="1"/>
              <a:t>te</a:t>
            </a:r>
            <a:r>
              <a:rPr lang="en-US" sz="3600" dirty="0"/>
              <a:t> </a:t>
            </a:r>
            <a:r>
              <a:rPr lang="en-US" sz="3600" dirty="0" err="1"/>
              <a:t>tangata</a:t>
            </a:r>
            <a:r>
              <a:rPr lang="en-US" sz="3600" dirty="0"/>
              <a:t> e </a:t>
            </a:r>
            <a:r>
              <a:rPr lang="en-US" sz="3600" dirty="0" err="1"/>
              <a:t>hangaia</a:t>
            </a:r>
            <a:r>
              <a:rPr lang="en-US" sz="3600" dirty="0"/>
              <a:t> e </a:t>
            </a:r>
            <a:r>
              <a:rPr lang="en-US" sz="3600" dirty="0" err="1"/>
              <a:t>te</a:t>
            </a:r>
            <a:r>
              <a:rPr lang="en-US" sz="3600" dirty="0"/>
              <a:t> whare’.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DAB648D-0329-004E-81B4-01A4444F53B5}"/>
              </a:ext>
            </a:extLst>
          </p:cNvPr>
          <p:cNvSpPr txBox="1">
            <a:spLocks/>
          </p:cNvSpPr>
          <p:nvPr/>
        </p:nvSpPr>
        <p:spPr>
          <a:xfrm>
            <a:off x="7190214" y="2021682"/>
            <a:ext cx="4182635" cy="21002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i="0" kern="1200">
                <a:solidFill>
                  <a:srgbClr val="3E4B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E </a:t>
            </a:r>
            <a:r>
              <a:rPr lang="en-US" sz="3600" dirty="0" err="1">
                <a:solidFill>
                  <a:schemeClr val="bg1"/>
                </a:solidFill>
              </a:rPr>
              <a:t>whakatairanga</a:t>
            </a:r>
            <a:r>
              <a:rPr lang="en-US" sz="3600" dirty="0">
                <a:solidFill>
                  <a:schemeClr val="bg1"/>
                </a:solidFill>
              </a:rPr>
              <a:t> ana ka </a:t>
            </a:r>
            <a:r>
              <a:rPr lang="en-US" sz="3600" dirty="0" err="1">
                <a:solidFill>
                  <a:schemeClr val="bg1"/>
                </a:solidFill>
              </a:rPr>
              <a:t>whakamarohi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ake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tētahi</a:t>
            </a:r>
            <a:r>
              <a:rPr lang="en-US" sz="3600" dirty="0">
                <a:solidFill>
                  <a:schemeClr val="bg1"/>
                </a:solidFill>
              </a:rPr>
              <a:t> whare </a:t>
            </a:r>
            <a:r>
              <a:rPr lang="en-US" sz="3600" dirty="0" err="1">
                <a:solidFill>
                  <a:schemeClr val="bg1"/>
                </a:solidFill>
              </a:rPr>
              <a:t>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toiora</a:t>
            </a:r>
            <a:r>
              <a:rPr lang="en-US" sz="3600" dirty="0">
                <a:solidFill>
                  <a:schemeClr val="bg1"/>
                </a:solidFill>
              </a:rPr>
              <a:t> o </a:t>
            </a:r>
            <a:r>
              <a:rPr lang="en-US" sz="3600" dirty="0" err="1">
                <a:solidFill>
                  <a:schemeClr val="bg1"/>
                </a:solidFill>
              </a:rPr>
              <a:t>te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tangata</a:t>
            </a:r>
            <a:r>
              <a:rPr lang="en-US" sz="3600" dirty="0">
                <a:solidFill>
                  <a:schemeClr val="bg1"/>
                </a:solidFill>
              </a:rPr>
              <a:t> me </a:t>
            </a:r>
            <a:r>
              <a:rPr lang="en-US" sz="3600" dirty="0" err="1">
                <a:solidFill>
                  <a:schemeClr val="bg1"/>
                </a:solidFill>
              </a:rPr>
              <a:t>te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whānau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2118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BAC157-E951-894A-8422-068694EA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352" y="1827448"/>
            <a:ext cx="4149582" cy="1020379"/>
          </a:xfrm>
        </p:spPr>
        <p:txBody>
          <a:bodyPr/>
          <a:lstStyle/>
          <a:p>
            <a:r>
              <a:rPr lang="en-US" dirty="0"/>
              <a:t>E </a:t>
            </a:r>
            <a:r>
              <a:rPr lang="en-US" dirty="0" err="1"/>
              <a:t>whā</a:t>
            </a:r>
            <a:r>
              <a:rPr lang="en-US" dirty="0"/>
              <a:t> </a:t>
            </a:r>
            <a:r>
              <a:rPr lang="en-US" dirty="0" err="1"/>
              <a:t>ngā</a:t>
            </a:r>
            <a:r>
              <a:rPr lang="en-US" dirty="0"/>
              <a:t> </a:t>
            </a:r>
            <a:r>
              <a:rPr lang="en-US" dirty="0" err="1"/>
              <a:t>momo</a:t>
            </a:r>
            <a:r>
              <a:rPr lang="en-US" dirty="0"/>
              <a:t> </a:t>
            </a:r>
            <a:r>
              <a:rPr lang="en-US" dirty="0" err="1"/>
              <a:t>tangata</a:t>
            </a:r>
            <a:r>
              <a:rPr lang="en-US" dirty="0"/>
              <a:t> </a:t>
            </a:r>
            <a:r>
              <a:rPr lang="en-US" dirty="0" err="1"/>
              <a:t>whai</a:t>
            </a:r>
            <a:r>
              <a:rPr lang="en-US" dirty="0"/>
              <a:t> </a:t>
            </a:r>
            <a:r>
              <a:rPr lang="en-US" dirty="0" err="1"/>
              <a:t>pūtea</a:t>
            </a:r>
            <a:r>
              <a:rPr lang="en-US" dirty="0"/>
              <a:t>. </a:t>
            </a:r>
            <a:r>
              <a:rPr lang="en-US" dirty="0" err="1"/>
              <a:t>Arā</a:t>
            </a:r>
            <a:r>
              <a:rPr lang="en-US" dirty="0"/>
              <a:t> ko;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B14DBB-78F8-6041-B7CC-130E71C82FD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32352" y="2971800"/>
            <a:ext cx="4149582" cy="15001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hunga</a:t>
            </a:r>
            <a:r>
              <a:rPr lang="en-US" dirty="0"/>
              <a:t> mahi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hunga</a:t>
            </a:r>
            <a:r>
              <a:rPr lang="en-US" dirty="0"/>
              <a:t> mahi </a:t>
            </a:r>
            <a:r>
              <a:rPr lang="en-US" dirty="0" err="1"/>
              <a:t>ā-kiritanga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hunga</a:t>
            </a:r>
            <a:r>
              <a:rPr lang="en-US" dirty="0"/>
              <a:t> </a:t>
            </a:r>
            <a:r>
              <a:rPr lang="en-US" dirty="0" err="1"/>
              <a:t>whai</a:t>
            </a:r>
            <a:r>
              <a:rPr lang="en-US" dirty="0"/>
              <a:t> </a:t>
            </a:r>
            <a:r>
              <a:rPr lang="en-US" dirty="0" err="1"/>
              <a:t>pakihi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kaiwhakarato</a:t>
            </a:r>
            <a:r>
              <a:rPr lang="en-US" dirty="0"/>
              <a:t> </a:t>
            </a:r>
            <a:r>
              <a:rPr lang="en-US" dirty="0" err="1"/>
              <a:t>pūtea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89A25A-5F74-F547-9FE0-D38F7FEDA01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083" t="12774" r="5424" b="3268"/>
          <a:stretch/>
        </p:blipFill>
        <p:spPr>
          <a:xfrm>
            <a:off x="7265988" y="0"/>
            <a:ext cx="492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47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294297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S Powerpoint" id="{90D186A9-D38C-D549-969B-F41DC16C43B7}" vid="{5252C48D-AE22-D041-B145-BE0F8BA014B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S Powerpoint" id="{90D186A9-D38C-D549-969B-F41DC16C43B7}" vid="{2436DE2D-3974-6043-AB3D-2DDEB406F597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S Powerpoint" id="{90D186A9-D38C-D549-969B-F41DC16C43B7}" vid="{A521B7C7-570D-8E4A-AC81-139A6B5C082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57854023396F488AB71026ADCA02AC" ma:contentTypeVersion="16" ma:contentTypeDescription="Create a new document." ma:contentTypeScope="" ma:versionID="42a9be25497a9d5a7a95ce6db52f73cb">
  <xsd:schema xmlns:xsd="http://www.w3.org/2001/XMLSchema" xmlns:xs="http://www.w3.org/2001/XMLSchema" xmlns:p="http://schemas.microsoft.com/office/2006/metadata/properties" xmlns:ns1="http://schemas.microsoft.com/sharepoint/v3" xmlns:ns2="cdf7e5e6-a72e-40b5-be2c-61fd99f1e980" xmlns:ns3="3a6dd8e5-15ec-4d56-ae03-fb52d5d24db9" targetNamespace="http://schemas.microsoft.com/office/2006/metadata/properties" ma:root="true" ma:fieldsID="9b0b2a254c1e2b3ec4e9bfbacf4ce356" ns1:_="" ns2:_="" ns3:_="">
    <xsd:import namespace="http://schemas.microsoft.com/sharepoint/v3"/>
    <xsd:import namespace="cdf7e5e6-a72e-40b5-be2c-61fd99f1e980"/>
    <xsd:import namespace="3a6dd8e5-15ec-4d56-ae03-fb52d5d24db9"/>
    <xsd:element name="properties">
      <xsd:complexType>
        <xsd:sequence>
          <xsd:element name="documentManagement">
            <xsd:complexType>
              <xsd:all>
                <xsd:element ref="ns2:_Flow_SignoffStatu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Targe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f7e5e6-a72e-40b5-be2c-61fd99f1e980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8" nillable="true" ma:displayName="Sign-off status" ma:internalName="Sign_x002d_off_x0020_status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arget" ma:index="23" nillable="true" ma:displayName="Target" ma:format="Dropdown" ma:internalName="Targe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dd8e5-15ec-4d56-ae03-fb52d5d24db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df7e5e6-a72e-40b5-be2c-61fd99f1e980" xsi:nil="true"/>
    <_ip_UnifiedCompliancePolicyUIAction xmlns="http://schemas.microsoft.com/sharepoint/v3" xsi:nil="true"/>
    <Target xmlns="cdf7e5e6-a72e-40b5-be2c-61fd99f1e980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9A03794-3CAD-4A43-B4AE-5BDE8FCC1C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df7e5e6-a72e-40b5-be2c-61fd99f1e980"/>
    <ds:schemaRef ds:uri="3a6dd8e5-15ec-4d56-ae03-fb52d5d24d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D5D4C6-F6A6-4160-ACC3-1427B1A8AB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8881D2-CA46-442C-BA24-5477706E2D1D}">
  <ds:schemaRefs>
    <ds:schemaRef ds:uri="http://schemas.microsoft.com/office/2006/metadata/properties"/>
    <ds:schemaRef ds:uri="http://schemas.microsoft.com/office/infopath/2007/PartnerControls"/>
    <ds:schemaRef ds:uri="cdf7e5e6-a72e-40b5-be2c-61fd99f1e980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4_Custom Design</Template>
  <TotalTime>394</TotalTime>
  <Words>174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3_Custom Design</vt:lpstr>
      <vt:lpstr>Custom Design</vt:lpstr>
      <vt:lpstr>1_Custom Design</vt:lpstr>
      <vt:lpstr>PowerPoint Presentation</vt:lpstr>
      <vt:lpstr>PowerPoint Presentation</vt:lpstr>
      <vt:lpstr>PowerPoint Presentation</vt:lpstr>
      <vt:lpstr>‘Whakaohoohongia tō pitomata’</vt:lpstr>
      <vt:lpstr>PowerPoint Presentation</vt:lpstr>
      <vt:lpstr>E whā ngā momo tangata whai pūtea. Arā ko;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Anahita Paul</cp:lastModifiedBy>
  <cp:revision>42</cp:revision>
  <cp:lastPrinted>2018-01-08T22:20:27Z</cp:lastPrinted>
  <dcterms:created xsi:type="dcterms:W3CDTF">2019-09-05T01:29:04Z</dcterms:created>
  <dcterms:modified xsi:type="dcterms:W3CDTF">2020-08-26T21:38:19Z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0x010100CA57854023396F488AB71026ADCA02AC</vt:lpwstr>
  </property>
  <property fmtid="{D5CDD505-2E9C-101B-9397-08002B2CF9AE}" pid="3" name="Order">
    <vt:r8>346800</vt:r8>
  </property>
</Properties>
</file>