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  <p:sldMasterId id="2147483661" r:id="rId5"/>
    <p:sldMasterId id="2147483662" r:id="rId6"/>
    <p:sldMasterId id="2147483663" r:id="rId7"/>
    <p:sldMasterId id="2147483664" r:id="rId8"/>
  </p:sldMasterIdLst>
  <p:notesMasterIdLst>
    <p:notesMasterId r:id="rId17"/>
  </p:notesMasterIdLst>
  <p:sldIdLst>
    <p:sldId id="256" r:id="rId9"/>
    <p:sldId id="257" r:id="rId10"/>
    <p:sldId id="258" r:id="rId11"/>
    <p:sldId id="263" r:id="rId12"/>
    <p:sldId id="259" r:id="rId13"/>
    <p:sldId id="261" r:id="rId14"/>
    <p:sldId id="264" r:id="rId15"/>
    <p:sldId id="262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airo Eruera" initials="N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7029"/>
    <a:srgbClr val="4F2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45"/>
    <p:restoredTop sz="93076"/>
  </p:normalViewPr>
  <p:slideViewPr>
    <p:cSldViewPr snapToGrid="0" snapToObjects="1">
      <p:cViewPr varScale="1">
        <p:scale>
          <a:sx n="62" d="100"/>
          <a:sy n="62" d="100"/>
        </p:scale>
        <p:origin x="10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Kawe-Peautolu" userId="61f6a22f-18a1-445c-a463-d7060e814c44" providerId="ADAL" clId="{4800D839-F4CD-40AB-95CC-9E0B3B2FAB03}"/>
    <pc:docChg chg="modSld">
      <pc:chgData name="Marina Kawe-Peautolu" userId="61f6a22f-18a1-445c-a463-d7060e814c44" providerId="ADAL" clId="{4800D839-F4CD-40AB-95CC-9E0B3B2FAB03}" dt="2019-10-30T01:54:35.866" v="29" actId="20577"/>
      <pc:docMkLst>
        <pc:docMk/>
      </pc:docMkLst>
      <pc:sldChg chg="modSp">
        <pc:chgData name="Marina Kawe-Peautolu" userId="61f6a22f-18a1-445c-a463-d7060e814c44" providerId="ADAL" clId="{4800D839-F4CD-40AB-95CC-9E0B3B2FAB03}" dt="2019-10-30T01:53:33.330" v="24" actId="1035"/>
        <pc:sldMkLst>
          <pc:docMk/>
          <pc:sldMk cId="0" sldId="257"/>
        </pc:sldMkLst>
        <pc:spChg chg="mod">
          <ac:chgData name="Marina Kawe-Peautolu" userId="61f6a22f-18a1-445c-a463-d7060e814c44" providerId="ADAL" clId="{4800D839-F4CD-40AB-95CC-9E0B3B2FAB03}" dt="2019-10-30T01:53:33.330" v="24" actId="1035"/>
          <ac:spMkLst>
            <pc:docMk/>
            <pc:sldMk cId="0" sldId="257"/>
            <ac:spMk id="2" creationId="{00000000-0000-0000-0000-000000000000}"/>
          </ac:spMkLst>
        </pc:spChg>
      </pc:sldChg>
      <pc:sldChg chg="modSp">
        <pc:chgData name="Marina Kawe-Peautolu" userId="61f6a22f-18a1-445c-a463-d7060e814c44" providerId="ADAL" clId="{4800D839-F4CD-40AB-95CC-9E0B3B2FAB03}" dt="2019-10-30T01:54:35.866" v="29" actId="20577"/>
        <pc:sldMkLst>
          <pc:docMk/>
          <pc:sldMk cId="0" sldId="259"/>
        </pc:sldMkLst>
        <pc:spChg chg="mod">
          <ac:chgData name="Marina Kawe-Peautolu" userId="61f6a22f-18a1-445c-a463-d7060e814c44" providerId="ADAL" clId="{4800D839-F4CD-40AB-95CC-9E0B3B2FAB03}" dt="2019-10-30T01:54:35.866" v="29" actId="20577"/>
          <ac:spMkLst>
            <pc:docMk/>
            <pc:sldMk cId="0" sldId="259"/>
            <ac:spMk id="118" creationId="{00000000-0000-0000-0000-000000000000}"/>
          </ac:spMkLst>
        </pc:spChg>
      </pc:sldChg>
      <pc:sldChg chg="modSp">
        <pc:chgData name="Marina Kawe-Peautolu" userId="61f6a22f-18a1-445c-a463-d7060e814c44" providerId="ADAL" clId="{4800D839-F4CD-40AB-95CC-9E0B3B2FAB03}" dt="2019-10-30T01:54:19.354" v="28" actId="20577"/>
        <pc:sldMkLst>
          <pc:docMk/>
          <pc:sldMk cId="1912316394" sldId="263"/>
        </pc:sldMkLst>
        <pc:spChg chg="mod">
          <ac:chgData name="Marina Kawe-Peautolu" userId="61f6a22f-18a1-445c-a463-d7060e814c44" providerId="ADAL" clId="{4800D839-F4CD-40AB-95CC-9E0B3B2FAB03}" dt="2019-10-30T01:54:19.354" v="28" actId="20577"/>
          <ac:spMkLst>
            <pc:docMk/>
            <pc:sldMk cId="1912316394" sldId="263"/>
            <ac:spMk id="1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1372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8274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831850" y="1953491"/>
            <a:ext cx="10515600" cy="184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029"/>
              </a:buClr>
              <a:buSzPts val="6000"/>
              <a:buFont typeface="Century Gothic"/>
              <a:buNone/>
              <a:defRPr sz="60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831850" y="392342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4B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E4B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>
            <a:spLocks noGrp="1"/>
          </p:cNvSpPr>
          <p:nvPr>
            <p:ph type="pic" idx="2"/>
          </p:nvPr>
        </p:nvSpPr>
        <p:spPr>
          <a:xfrm>
            <a:off x="4598022" y="5963479"/>
            <a:ext cx="26638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>
            <a:spLocks noGrp="1"/>
          </p:cNvSpPr>
          <p:nvPr>
            <p:ph type="pic" idx="2"/>
          </p:nvPr>
        </p:nvSpPr>
        <p:spPr>
          <a:xfrm>
            <a:off x="265045" y="6109251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838200" y="2723839"/>
            <a:ext cx="55458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029"/>
              </a:buClr>
              <a:buSzPts val="5400"/>
              <a:buFont typeface="Century Gothic"/>
              <a:buNone/>
              <a:defRPr sz="54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>
            <a:spLocks noGrp="1"/>
          </p:cNvSpPr>
          <p:nvPr>
            <p:ph type="pic" idx="2"/>
          </p:nvPr>
        </p:nvSpPr>
        <p:spPr>
          <a:xfrm>
            <a:off x="7266214" y="0"/>
            <a:ext cx="4925786" cy="3413125"/>
          </a:xfrm>
          <a:prstGeom prst="rect">
            <a:avLst/>
          </a:prstGeom>
          <a:solidFill>
            <a:srgbClr val="767A7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>
            <a:spLocks noGrp="1"/>
          </p:cNvSpPr>
          <p:nvPr>
            <p:ph type="pic" idx="3"/>
          </p:nvPr>
        </p:nvSpPr>
        <p:spPr>
          <a:xfrm>
            <a:off x="7266214" y="3413125"/>
            <a:ext cx="4925786" cy="3444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/>
          </a:p>
        </p:txBody>
      </p:sp>
      <p:sp>
        <p:nvSpPr>
          <p:cNvPr id="92" name="Google Shape;92;p17"/>
          <p:cNvSpPr>
            <a:spLocks noGrp="1"/>
          </p:cNvSpPr>
          <p:nvPr>
            <p:ph type="pic" idx="4"/>
          </p:nvPr>
        </p:nvSpPr>
        <p:spPr>
          <a:xfrm>
            <a:off x="2504662" y="6109251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431530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029"/>
              </a:buClr>
              <a:buSzPts val="3200"/>
              <a:buFont typeface="Century Gothic"/>
              <a:buNone/>
              <a:defRPr sz="3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044664" y="0"/>
            <a:ext cx="6147335" cy="6857999"/>
          </a:xfrm>
          <a:prstGeom prst="rect">
            <a:avLst/>
          </a:prstGeom>
          <a:solidFill>
            <a:srgbClr val="EFE5D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4B59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3E4B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2"/>
          </p:nvPr>
        </p:nvSpPr>
        <p:spPr>
          <a:xfrm>
            <a:off x="839788" y="2182095"/>
            <a:ext cx="431530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/>
          </a:p>
        </p:txBody>
      </p:sp>
      <p:sp>
        <p:nvSpPr>
          <p:cNvPr id="24" name="Google Shape;24;p4"/>
          <p:cNvSpPr>
            <a:spLocks noGrp="1"/>
          </p:cNvSpPr>
          <p:nvPr>
            <p:ph type="pic" idx="3"/>
          </p:nvPr>
        </p:nvSpPr>
        <p:spPr>
          <a:xfrm>
            <a:off x="1895062" y="6109251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838200" y="5036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02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05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05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3"/>
          </p:nvPr>
        </p:nvSpPr>
        <p:spPr>
          <a:xfrm>
            <a:off x="5194853" y="6082748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831850" y="2030930"/>
            <a:ext cx="10515600" cy="1020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029"/>
              </a:buClr>
              <a:buSzPts val="4400"/>
              <a:buFont typeface="Century Gothic"/>
              <a:buNone/>
              <a:defRPr sz="4400">
                <a:solidFill>
                  <a:srgbClr val="F2702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831850" y="3175282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2400"/>
              <a:buNone/>
              <a:defRPr sz="2400">
                <a:solidFill>
                  <a:srgbClr val="767A7D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50429" y="6449529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/>
          </a:p>
        </p:txBody>
      </p:sp>
      <p:sp>
        <p:nvSpPr>
          <p:cNvPr id="43" name="Google Shape;43;p7"/>
          <p:cNvSpPr>
            <a:spLocks noGrp="1"/>
          </p:cNvSpPr>
          <p:nvPr>
            <p:ph type="pic" idx="2"/>
          </p:nvPr>
        </p:nvSpPr>
        <p:spPr>
          <a:xfrm>
            <a:off x="5194853" y="6082748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38200" y="25115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029"/>
              </a:buClr>
              <a:buSzPts val="4400"/>
              <a:buFont typeface="Century Gothic"/>
              <a:buNone/>
              <a:defRPr>
                <a:solidFill>
                  <a:srgbClr val="F2702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/>
          </a:p>
        </p:txBody>
      </p:sp>
      <p:sp>
        <p:nvSpPr>
          <p:cNvPr id="47" name="Google Shape;47;p8"/>
          <p:cNvSpPr>
            <a:spLocks noGrp="1"/>
          </p:cNvSpPr>
          <p:nvPr>
            <p:ph type="pic" idx="2"/>
          </p:nvPr>
        </p:nvSpPr>
        <p:spPr>
          <a:xfrm>
            <a:off x="5194853" y="6082748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9788" y="5036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029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839788" y="2629770"/>
            <a:ext cx="5157787" cy="321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4"/>
          </p:nvPr>
        </p:nvSpPr>
        <p:spPr>
          <a:xfrm>
            <a:off x="6172200" y="2629770"/>
            <a:ext cx="5183188" cy="321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/>
          </a:p>
        </p:txBody>
      </p:sp>
      <p:sp>
        <p:nvSpPr>
          <p:cNvPr id="56" name="Google Shape;56;p9"/>
          <p:cNvSpPr>
            <a:spLocks noGrp="1"/>
          </p:cNvSpPr>
          <p:nvPr>
            <p:ph type="pic" idx="5"/>
          </p:nvPr>
        </p:nvSpPr>
        <p:spPr>
          <a:xfrm>
            <a:off x="5194853" y="6082748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839788" y="939509"/>
            <a:ext cx="5157787" cy="458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6172200" y="939509"/>
            <a:ext cx="5183188" cy="458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/>
          </a:p>
        </p:txBody>
      </p:sp>
      <p:sp>
        <p:nvSpPr>
          <p:cNvPr id="62" name="Google Shape;62;p10"/>
          <p:cNvSpPr>
            <a:spLocks noGrp="1"/>
          </p:cNvSpPr>
          <p:nvPr>
            <p:ph type="pic" idx="3"/>
          </p:nvPr>
        </p:nvSpPr>
        <p:spPr>
          <a:xfrm>
            <a:off x="5194853" y="6082748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493968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029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5920154" y="1028990"/>
            <a:ext cx="5435234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3200"/>
              <a:buNone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2"/>
          </p:nvPr>
        </p:nvSpPr>
        <p:spPr>
          <a:xfrm>
            <a:off x="839787" y="2182095"/>
            <a:ext cx="4388704" cy="3688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/>
          </a:p>
        </p:txBody>
      </p:sp>
      <p:sp>
        <p:nvSpPr>
          <p:cNvPr id="69" name="Google Shape;69;p11"/>
          <p:cNvSpPr>
            <a:spLocks noGrp="1"/>
          </p:cNvSpPr>
          <p:nvPr>
            <p:ph type="pic" idx="3"/>
          </p:nvPr>
        </p:nvSpPr>
        <p:spPr>
          <a:xfrm>
            <a:off x="5194853" y="6082748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/>
          </a:p>
        </p:txBody>
      </p:sp>
      <p:sp>
        <p:nvSpPr>
          <p:cNvPr id="73" name="Google Shape;73;p12"/>
          <p:cNvSpPr>
            <a:spLocks noGrp="1"/>
          </p:cNvSpPr>
          <p:nvPr>
            <p:ph type="pic" idx="2"/>
          </p:nvPr>
        </p:nvSpPr>
        <p:spPr>
          <a:xfrm>
            <a:off x="5194853" y="6082748"/>
            <a:ext cx="1749288" cy="52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0"/>
            <a:ext cx="12192000" cy="686003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7029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91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67A7D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67A7D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67A7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50429" y="6449529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F2702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 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488403" y="1506276"/>
            <a:ext cx="5550899" cy="617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4000" dirty="0" err="1">
                <a:latin typeface="Brandon Grotesque" panose="020B0503020203060202" pitchFamily="34" charset="77"/>
              </a:rPr>
              <a:t>Te</a:t>
            </a:r>
            <a:r>
              <a:rPr lang="en-US" sz="4000" dirty="0">
                <a:latin typeface="Brandon Grotesque" panose="020B0503020203060202" pitchFamily="34" charset="77"/>
              </a:rPr>
              <a:t> </a:t>
            </a:r>
            <a:r>
              <a:rPr lang="en-US" sz="4000" dirty="0" err="1">
                <a:latin typeface="Brandon Grotesque" panose="020B0503020203060202" pitchFamily="34" charset="77"/>
              </a:rPr>
              <a:t>Ahumoni</a:t>
            </a:r>
            <a:r>
              <a:rPr lang="en-US" sz="4000" dirty="0">
                <a:latin typeface="Brandon Grotesque" panose="020B0503020203060202" pitchFamily="34" charset="77"/>
              </a:rPr>
              <a:t> </a:t>
            </a:r>
            <a:r>
              <a:rPr lang="en-US" sz="4000" dirty="0" err="1">
                <a:latin typeface="Brandon Grotesque" panose="020B0503020203060202" pitchFamily="34" charset="77"/>
              </a:rPr>
              <a:t>Toitūtanga</a:t>
            </a:r>
            <a:br>
              <a:rPr lang="en-US" sz="3200" b="0" dirty="0"/>
            </a:br>
            <a:r>
              <a:rPr lang="en-US" sz="3200" b="0" dirty="0"/>
              <a:t> </a:t>
            </a:r>
            <a:br>
              <a:rPr lang="en-US" sz="3200" b="0" dirty="0"/>
            </a:br>
            <a:br>
              <a:rPr lang="en-US" sz="3200" b="0" dirty="0"/>
            </a:br>
            <a:br>
              <a:rPr lang="en-US" sz="3200" b="0" dirty="0"/>
            </a:br>
            <a:br>
              <a:rPr lang="en-US" sz="3200" b="0" dirty="0"/>
            </a:br>
            <a:br>
              <a:rPr lang="en-US" sz="3200" b="0" dirty="0"/>
            </a:br>
            <a:br>
              <a:rPr lang="en-US" sz="3200" b="0" dirty="0"/>
            </a:br>
            <a:br>
              <a:rPr lang="en-US" sz="3200" b="0" dirty="0"/>
            </a:br>
            <a:r>
              <a:rPr lang="en-US" sz="4000" dirty="0" err="1">
                <a:latin typeface="Brandon Grotesque" panose="020B0503020203060202" pitchFamily="34" charset="77"/>
              </a:rPr>
              <a:t>Māui</a:t>
            </a:r>
            <a:r>
              <a:rPr lang="en-US" sz="4000" dirty="0">
                <a:latin typeface="Brandon Grotesque" panose="020B0503020203060202" pitchFamily="34" charset="77"/>
              </a:rPr>
              <a:t> </a:t>
            </a:r>
            <a:r>
              <a:rPr lang="en-US" sz="4000" dirty="0" err="1">
                <a:latin typeface="Brandon Grotesque" panose="020B0503020203060202" pitchFamily="34" charset="77"/>
              </a:rPr>
              <a:t>Ihumanea</a:t>
            </a:r>
            <a:r>
              <a:rPr lang="en-US" sz="4000" dirty="0">
                <a:latin typeface="Brandon Grotesque" panose="020B0503020203060202" pitchFamily="34" charset="77"/>
              </a:rPr>
              <a:t> </a:t>
            </a:r>
            <a:br>
              <a:rPr lang="en-US" sz="4000" dirty="0">
                <a:latin typeface="Brandon Grotesque" panose="020B0503020203060202" pitchFamily="34" charset="77"/>
              </a:rPr>
            </a:br>
            <a:r>
              <a:rPr lang="en-US" sz="4000" dirty="0" err="1">
                <a:solidFill>
                  <a:srgbClr val="4F2875"/>
                </a:solidFill>
                <a:latin typeface="Brandon Grotesque" panose="020B0503020203060202" pitchFamily="34" charset="77"/>
              </a:rPr>
              <a:t>Te</a:t>
            </a:r>
            <a:r>
              <a:rPr lang="en-US" sz="4000" dirty="0">
                <a:solidFill>
                  <a:srgbClr val="4F2875"/>
                </a:solidFill>
                <a:latin typeface="Brandon Grotesque" panose="020B0503020203060202" pitchFamily="34" charset="77"/>
              </a:rPr>
              <a:t> </a:t>
            </a:r>
            <a:r>
              <a:rPr lang="en-US" sz="4000" dirty="0" err="1">
                <a:solidFill>
                  <a:srgbClr val="4F2875"/>
                </a:solidFill>
                <a:latin typeface="Brandon Grotesque" panose="020B0503020203060202" pitchFamily="34" charset="77"/>
              </a:rPr>
              <a:t>Whakatā</a:t>
            </a:r>
            <a:br>
              <a:rPr lang="en-US" sz="2800" b="0" dirty="0"/>
            </a:br>
            <a:br>
              <a:rPr lang="en-US" sz="2800" b="0" dirty="0"/>
            </a:br>
            <a:br>
              <a:rPr lang="en-US" sz="2800" b="0" dirty="0"/>
            </a:br>
            <a:br>
              <a:rPr lang="en-US" sz="2800" b="0" dirty="0"/>
            </a:br>
            <a:endParaRPr sz="2800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E7BD4A-88B9-F344-B953-7B88A06FB65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7426" y="2973821"/>
            <a:ext cx="4284345" cy="12744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AAC699-456E-D442-90A4-DA5572B5E6C2}"/>
              </a:ext>
            </a:extLst>
          </p:cNvPr>
          <p:cNvSpPr/>
          <p:nvPr/>
        </p:nvSpPr>
        <p:spPr>
          <a:xfrm>
            <a:off x="6586200" y="0"/>
            <a:ext cx="5605800" cy="1506276"/>
          </a:xfrm>
          <a:prstGeom prst="rect">
            <a:avLst/>
          </a:prstGeom>
          <a:solidFill>
            <a:srgbClr val="F2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oogle Shape;100;p18">
            <a:extLst>
              <a:ext uri="{FF2B5EF4-FFF2-40B4-BE49-F238E27FC236}">
                <a16:creationId xmlns:a16="http://schemas.microsoft.com/office/drawing/2014/main" id="{9B9AA1C4-2C7F-9E4B-8143-A4E771B5E391}"/>
              </a:ext>
            </a:extLst>
          </p:cNvPr>
          <p:cNvPicPr preferRelativeResize="0"/>
          <p:nvPr/>
        </p:nvPicPr>
        <p:blipFill rotWithShape="1">
          <a:blip r:embed="rId4"/>
          <a:srcRect l="16737" r="13459"/>
          <a:stretch/>
        </p:blipFill>
        <p:spPr>
          <a:xfrm>
            <a:off x="6586200" y="1506276"/>
            <a:ext cx="5605799" cy="5351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90F045-7D63-FF42-B7DC-6DBB299178A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104046" y="375920"/>
            <a:ext cx="1936406" cy="8739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E824CC-E8E6-5448-B23C-EC878F9BBB1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 flipH="1">
            <a:off x="2399197" y="1369451"/>
            <a:ext cx="3301340" cy="32087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27674" y="698250"/>
            <a:ext cx="4956300" cy="52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br>
              <a:rPr lang="en-US" sz="4000" b="0"/>
            </a:br>
            <a:endParaRPr sz="4000"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r>
              <a:rPr lang="en-US"/>
              <a:t>  </a:t>
            </a: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7E596A-F5E8-324A-B08F-2F3DD249CD3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82314" y="2985311"/>
            <a:ext cx="4720188" cy="1404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C1196B-B6DB-B94C-890D-6CADC024DEA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flipH="1">
            <a:off x="693857" y="807522"/>
            <a:ext cx="4635477" cy="4505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9D18E7-36BC-BB45-A12D-DD1C75C7117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733254" y="5616069"/>
            <a:ext cx="1938896" cy="8782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16381" y="572637"/>
            <a:ext cx="6940980" cy="508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27029"/>
                </a:solidFill>
                <a:latin typeface="Brandon Grotesque" panose="020B0503020203060202" pitchFamily="34" charset="77"/>
              </a:rPr>
              <a:t>Māui</a:t>
            </a:r>
            <a:r>
              <a:rPr lang="en-US" sz="4000" b="1" dirty="0">
                <a:solidFill>
                  <a:srgbClr val="F27029"/>
                </a:solidFill>
                <a:latin typeface="Brandon Grotesque" panose="020B0503020203060202" pitchFamily="34" charset="77"/>
              </a:rPr>
              <a:t> </a:t>
            </a:r>
            <a:r>
              <a:rPr lang="en-US" sz="4000" b="1" dirty="0" err="1">
                <a:solidFill>
                  <a:srgbClr val="F27029"/>
                </a:solidFill>
                <a:latin typeface="Brandon Grotesque" panose="020B0503020203060202" pitchFamily="34" charset="77"/>
              </a:rPr>
              <a:t>Ihumanea</a:t>
            </a:r>
            <a:r>
              <a:rPr lang="en-US" sz="4000" b="1" dirty="0">
                <a:solidFill>
                  <a:srgbClr val="F27029"/>
                </a:solidFill>
                <a:latin typeface="Brandon Grotesque" panose="020B0503020203060202" pitchFamily="34" charset="77"/>
              </a:rPr>
              <a:t> </a:t>
            </a:r>
            <a:r>
              <a:rPr lang="mr-IN" sz="4000" b="1" dirty="0">
                <a:solidFill>
                  <a:srgbClr val="F37344"/>
                </a:solidFill>
                <a:latin typeface="Brandon Grotesque" panose="020B0503020203060202" pitchFamily="34" charset="77"/>
                <a:ea typeface="Century Gothic" charset="0"/>
                <a:cs typeface="Century Gothic" charset="0"/>
              </a:rPr>
              <a:t>– </a:t>
            </a:r>
            <a:r>
              <a:rPr lang="en-US" sz="4000" b="1" dirty="0" err="1">
                <a:solidFill>
                  <a:srgbClr val="4F2875"/>
                </a:solidFill>
                <a:latin typeface="Brandon Grotesque" panose="020B0503020203060202" pitchFamily="34" charset="77"/>
              </a:rPr>
              <a:t>Te</a:t>
            </a:r>
            <a:r>
              <a:rPr lang="en-US" sz="4000" b="1" dirty="0">
                <a:solidFill>
                  <a:srgbClr val="4F2875"/>
                </a:solidFill>
                <a:latin typeface="Brandon Grotesque" panose="020B0503020203060202" pitchFamily="34" charset="77"/>
              </a:rPr>
              <a:t> </a:t>
            </a:r>
            <a:r>
              <a:rPr lang="en-US" sz="4000" b="1" dirty="0" err="1">
                <a:solidFill>
                  <a:srgbClr val="4F2875"/>
                </a:solidFill>
                <a:latin typeface="Brandon Grotesque" panose="020B0503020203060202" pitchFamily="34" charset="77"/>
              </a:rPr>
              <a:t>Whakatānga</a:t>
            </a:r>
            <a:endParaRPr lang="en-US" sz="4000" b="1" dirty="0">
              <a:solidFill>
                <a:srgbClr val="4F2875"/>
              </a:solidFill>
              <a:latin typeface="Brandon Grotesque" panose="020B0503020203060202" pitchFamily="34" charset="77"/>
            </a:endParaRPr>
          </a:p>
          <a:p>
            <a:pPr algn="ctr">
              <a:lnSpc>
                <a:spcPts val="4240"/>
              </a:lnSpc>
              <a:spcBef>
                <a:spcPts val="1000"/>
              </a:spcBef>
              <a:spcAft>
                <a:spcPts val="1800"/>
              </a:spcAft>
            </a:pP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Kua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ea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hiahia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ki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mahi, </a:t>
            </a:r>
            <a:b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</a:b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kua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huri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ki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aro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ki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ngā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b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</a:b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āhuatanga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nui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whakahirahira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b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</a:b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ki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a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mātou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anō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.</a:t>
            </a:r>
          </a:p>
          <a:p>
            <a:pPr algn="ctr">
              <a:lnSpc>
                <a:spcPts val="4240"/>
              </a:lnSpc>
              <a:spcBef>
                <a:spcPts val="1000"/>
              </a:spcBef>
              <a:spcAft>
                <a:spcPts val="1800"/>
              </a:spcAft>
            </a:pP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He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nui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tangata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ka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whakatā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mahi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wā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ka 65 tau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pakeke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.</a:t>
            </a:r>
          </a:p>
          <a:p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../CFFC%20Photos/CFFC%20Kapa%20Haka%206.png">
            <a:extLst>
              <a:ext uri="{FF2B5EF4-FFF2-40B4-BE49-F238E27FC236}">
                <a16:creationId xmlns:a16="http://schemas.microsoft.com/office/drawing/2014/main" id="{28BBAB02-0829-124D-AB55-BBF5B83BF4C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9" t="-118" r="2643" b="118"/>
          <a:stretch/>
        </p:blipFill>
        <p:spPr bwMode="auto">
          <a:xfrm>
            <a:off x="7635764" y="-8133"/>
            <a:ext cx="4556235" cy="687426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>
            <a:spLocks noGrp="1"/>
          </p:cNvSpPr>
          <p:nvPr>
            <p:ph type="body" idx="2"/>
          </p:nvPr>
        </p:nvSpPr>
        <p:spPr>
          <a:xfrm>
            <a:off x="1" y="0"/>
            <a:ext cx="7738750" cy="6858000"/>
          </a:xfrm>
          <a:prstGeom prst="rect">
            <a:avLst/>
          </a:prstGeom>
          <a:solidFill>
            <a:srgbClr val="F27029"/>
          </a:solidFill>
          <a:ln>
            <a:noFill/>
          </a:ln>
        </p:spPr>
        <p:txBody>
          <a:bodyPr spcFirstLastPara="1" wrap="square" lIns="396000" tIns="72000" rIns="396000" bIns="1080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7A7D"/>
              </a:buClr>
              <a:buSzPts val="1800"/>
              <a:buNone/>
            </a:pPr>
            <a:endParaRPr lang="en-US" sz="2800" cap="none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7A7D"/>
              </a:buClr>
              <a:buSzPts val="1800"/>
              <a:buNone/>
            </a:pPr>
            <a:endParaRPr sz="2800" cap="none" dirty="0"/>
          </a:p>
          <a:p>
            <a:pPr marL="114300" indent="0" algn="ctr">
              <a:buNone/>
            </a:pPr>
            <a:r>
              <a:rPr lang="en-US" sz="4000" b="1" dirty="0" err="1">
                <a:solidFill>
                  <a:srgbClr val="4F2875"/>
                </a:solidFill>
                <a:latin typeface="Brandon Grotesque" panose="020B0503020203060202" pitchFamily="34" charset="77"/>
              </a:rPr>
              <a:t>Te</a:t>
            </a:r>
            <a:r>
              <a:rPr lang="en-US" sz="4000" b="1" dirty="0">
                <a:solidFill>
                  <a:srgbClr val="4F2875"/>
                </a:solidFill>
                <a:latin typeface="Brandon Grotesque" panose="020B0503020203060202" pitchFamily="34" charset="77"/>
              </a:rPr>
              <a:t> </a:t>
            </a:r>
            <a:r>
              <a:rPr lang="en-US" sz="4000" b="1" dirty="0" err="1">
                <a:solidFill>
                  <a:srgbClr val="4F2875"/>
                </a:solidFill>
                <a:latin typeface="Brandon Grotesque" panose="020B0503020203060202" pitchFamily="34" charset="77"/>
              </a:rPr>
              <a:t>whakarite</a:t>
            </a:r>
            <a:r>
              <a:rPr lang="en-US" sz="4000" b="1" dirty="0">
                <a:solidFill>
                  <a:srgbClr val="4F2875"/>
                </a:solidFill>
                <a:latin typeface="Brandon Grotesque" panose="020B0503020203060202" pitchFamily="34" charset="77"/>
              </a:rPr>
              <a:t> </a:t>
            </a:r>
            <a:r>
              <a:rPr lang="en-US" sz="4000" b="1" dirty="0" err="1">
                <a:solidFill>
                  <a:srgbClr val="4F2875"/>
                </a:solidFill>
                <a:latin typeface="Brandon Grotesque" panose="020B0503020203060202" pitchFamily="34" charset="77"/>
              </a:rPr>
              <a:t>ki</a:t>
            </a:r>
            <a:r>
              <a:rPr lang="en-US" sz="4000" b="1" dirty="0">
                <a:solidFill>
                  <a:srgbClr val="4F2875"/>
                </a:solidFill>
                <a:latin typeface="Brandon Grotesque" panose="020B0503020203060202" pitchFamily="34" charset="77"/>
              </a:rPr>
              <a:t> </a:t>
            </a:r>
            <a:r>
              <a:rPr lang="en-US" sz="4000" b="1" dirty="0" err="1">
                <a:solidFill>
                  <a:srgbClr val="4F2875"/>
                </a:solidFill>
                <a:latin typeface="Brandon Grotesque" panose="020B0503020203060202" pitchFamily="34" charset="77"/>
              </a:rPr>
              <a:t>te</a:t>
            </a:r>
            <a:r>
              <a:rPr lang="en-US" sz="4000" b="1" dirty="0">
                <a:solidFill>
                  <a:srgbClr val="4F2875"/>
                </a:solidFill>
                <a:latin typeface="Brandon Grotesque" panose="020B0503020203060202" pitchFamily="34" charset="77"/>
              </a:rPr>
              <a:t> </a:t>
            </a:r>
            <a:r>
              <a:rPr lang="en-US" sz="4000" b="1" dirty="0" err="1">
                <a:solidFill>
                  <a:srgbClr val="4F2875"/>
                </a:solidFill>
                <a:latin typeface="Brandon Grotesque" panose="020B0503020203060202" pitchFamily="34" charset="77"/>
              </a:rPr>
              <a:t>whakatā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114300" indent="0" algn="ctr">
              <a:lnSpc>
                <a:spcPct val="100000"/>
              </a:lnSpc>
              <a:buNone/>
            </a:pPr>
            <a:r>
              <a:rPr lang="en-US" sz="3400" dirty="0">
                <a:solidFill>
                  <a:schemeClr val="bg1"/>
                </a:solidFill>
                <a:latin typeface="Gotham Medium" panose="02000604030000020004" pitchFamily="2" charset="0"/>
              </a:rPr>
              <a:t>E </a:t>
            </a:r>
            <a:r>
              <a:rPr lang="en-US" sz="3400" dirty="0" err="1">
                <a:solidFill>
                  <a:schemeClr val="bg1"/>
                </a:solidFill>
                <a:latin typeface="Gotham Medium" panose="02000604030000020004" pitchFamily="2" charset="0"/>
              </a:rPr>
              <a:t>mua</a:t>
            </a:r>
            <a:r>
              <a:rPr lang="en-US" sz="3400" dirty="0">
                <a:solidFill>
                  <a:schemeClr val="bg1"/>
                </a:solidFill>
                <a:latin typeface="Gotham Medium" panose="02000604030000020004" pitchFamily="2" charset="0"/>
              </a:rPr>
              <a:t> kai kai! </a:t>
            </a:r>
          </a:p>
          <a:p>
            <a:pPr marL="114300" indent="0" algn="ctr">
              <a:lnSpc>
                <a:spcPts val="4260"/>
              </a:lnSpc>
              <a:spcAft>
                <a:spcPts val="180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Ki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wawe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ake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to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whakarite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, </a:t>
            </a:r>
            <a:b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</a:b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ki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penapena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mō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whakatātanga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, </a:t>
            </a:r>
            <a:b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</a:b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ko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painga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atu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tēnā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. </a:t>
            </a:r>
          </a:p>
        </p:txBody>
      </p:sp>
      <p:sp>
        <p:nvSpPr>
          <p:cNvPr id="113" name="Google Shape;113;p20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r>
              <a:rPr lang="en-US"/>
              <a:t>  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E29ACB-7F78-7048-B286-E110B161351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901173" y="5419780"/>
            <a:ext cx="1936406" cy="8739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FFC%20Picture%20Waka.png">
            <a:extLst>
              <a:ext uri="{FF2B5EF4-FFF2-40B4-BE49-F238E27FC236}">
                <a16:creationId xmlns:a16="http://schemas.microsoft.com/office/drawing/2014/main" id="{C1C33244-648A-A24A-9F2C-FE73E522610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7" r="40372"/>
          <a:stretch/>
        </p:blipFill>
        <p:spPr bwMode="auto">
          <a:xfrm>
            <a:off x="0" y="0"/>
            <a:ext cx="4453248" cy="6855041"/>
          </a:xfrm>
          <a:prstGeom prst="rect">
            <a:avLst/>
          </a:prstGeom>
        </p:spPr>
      </p:pic>
      <p:sp>
        <p:nvSpPr>
          <p:cNvPr id="112" name="Google Shape;112;p20"/>
          <p:cNvSpPr txBox="1">
            <a:spLocks noGrp="1"/>
          </p:cNvSpPr>
          <p:nvPr>
            <p:ph type="body" idx="2"/>
          </p:nvPr>
        </p:nvSpPr>
        <p:spPr>
          <a:xfrm>
            <a:off x="4453248" y="0"/>
            <a:ext cx="7738752" cy="6858000"/>
          </a:xfrm>
          <a:prstGeom prst="rect">
            <a:avLst/>
          </a:prstGeom>
          <a:solidFill>
            <a:srgbClr val="4F2875"/>
          </a:solidFill>
          <a:ln>
            <a:noFill/>
          </a:ln>
        </p:spPr>
        <p:txBody>
          <a:bodyPr spcFirstLastPara="1" wrap="square" lIns="396000" tIns="72000" rIns="396000" bIns="1080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67A7D"/>
              </a:buClr>
              <a:buSzPts val="1800"/>
              <a:buNone/>
            </a:pPr>
            <a:endParaRPr sz="2800" cap="none" dirty="0"/>
          </a:p>
          <a:p>
            <a:pPr marL="114300" indent="0" algn="ctr">
              <a:buNone/>
            </a:pPr>
            <a:endParaRPr lang="en-US" sz="4000" b="1" dirty="0">
              <a:solidFill>
                <a:srgbClr val="F27029"/>
              </a:solidFill>
              <a:latin typeface="Brandon Grotesque" panose="020B0503020203060202" pitchFamily="34" charset="77"/>
            </a:endParaRPr>
          </a:p>
          <a:p>
            <a:pPr marL="114300" indent="0" algn="ctr">
              <a:buNone/>
            </a:pPr>
            <a:r>
              <a:rPr lang="en-US" sz="4000" b="1" dirty="0" err="1">
                <a:solidFill>
                  <a:srgbClr val="F27029"/>
                </a:solidFill>
                <a:latin typeface="Brandon Grotesque" panose="020B0503020203060202" pitchFamily="34" charset="77"/>
              </a:rPr>
              <a:t>Te</a:t>
            </a:r>
            <a:r>
              <a:rPr lang="en-US" sz="4000" b="1" dirty="0">
                <a:solidFill>
                  <a:srgbClr val="F27029"/>
                </a:solidFill>
                <a:latin typeface="Brandon Grotesque" panose="020B0503020203060202" pitchFamily="34" charset="77"/>
              </a:rPr>
              <a:t> </a:t>
            </a:r>
            <a:r>
              <a:rPr lang="en-US" sz="4000" b="1" dirty="0" err="1">
                <a:solidFill>
                  <a:srgbClr val="F27029"/>
                </a:solidFill>
                <a:latin typeface="Brandon Grotesque" panose="020B0503020203060202" pitchFamily="34" charset="77"/>
              </a:rPr>
              <a:t>whakarite</a:t>
            </a:r>
            <a:r>
              <a:rPr lang="en-US" sz="4000" b="1" dirty="0">
                <a:solidFill>
                  <a:srgbClr val="F27029"/>
                </a:solidFill>
                <a:latin typeface="Brandon Grotesque" panose="020B0503020203060202" pitchFamily="34" charset="77"/>
              </a:rPr>
              <a:t> </a:t>
            </a:r>
            <a:r>
              <a:rPr lang="en-US" sz="4000" b="1" dirty="0" err="1">
                <a:solidFill>
                  <a:srgbClr val="F27029"/>
                </a:solidFill>
                <a:latin typeface="Brandon Grotesque" panose="020B0503020203060202" pitchFamily="34" charset="77"/>
              </a:rPr>
              <a:t>ki</a:t>
            </a:r>
            <a:r>
              <a:rPr lang="en-US" sz="4000" b="1" dirty="0">
                <a:solidFill>
                  <a:srgbClr val="F27029"/>
                </a:solidFill>
                <a:latin typeface="Brandon Grotesque" panose="020B0503020203060202" pitchFamily="34" charset="77"/>
              </a:rPr>
              <a:t> </a:t>
            </a:r>
            <a:r>
              <a:rPr lang="en-US" sz="4000" b="1" dirty="0" err="1">
                <a:solidFill>
                  <a:srgbClr val="F27029"/>
                </a:solidFill>
                <a:latin typeface="Brandon Grotesque" panose="020B0503020203060202" pitchFamily="34" charset="77"/>
              </a:rPr>
              <a:t>te</a:t>
            </a:r>
            <a:r>
              <a:rPr lang="en-US" sz="4000" b="1" dirty="0">
                <a:solidFill>
                  <a:srgbClr val="F27029"/>
                </a:solidFill>
                <a:latin typeface="Brandon Grotesque" panose="020B0503020203060202" pitchFamily="34" charset="77"/>
              </a:rPr>
              <a:t> </a:t>
            </a:r>
            <a:r>
              <a:rPr lang="en-US" sz="4000" b="1" dirty="0" err="1">
                <a:solidFill>
                  <a:srgbClr val="F27029"/>
                </a:solidFill>
                <a:latin typeface="Brandon Grotesque" panose="020B0503020203060202" pitchFamily="34" charset="77"/>
              </a:rPr>
              <a:t>whakatā</a:t>
            </a:r>
            <a:endParaRPr lang="en-US" sz="4000" b="1" dirty="0">
              <a:solidFill>
                <a:srgbClr val="F27029"/>
              </a:solidFill>
              <a:latin typeface="Brandon Grotesque" panose="020B0503020203060202" pitchFamily="34" charset="77"/>
            </a:endParaRPr>
          </a:p>
          <a:p>
            <a:pPr marL="114300" indent="0" algn="ctr">
              <a:buNone/>
            </a:pPr>
            <a:endParaRPr lang="en-US" sz="3600" dirty="0">
              <a:solidFill>
                <a:srgbClr val="F27029"/>
              </a:solidFill>
            </a:endParaRPr>
          </a:p>
          <a:p>
            <a:pPr marL="114300" indent="0" algn="just">
              <a:lnSpc>
                <a:spcPts val="4260"/>
              </a:lnSpc>
              <a:spcAft>
                <a:spcPts val="180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Whakatakotohia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ō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whāinga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whaipūtea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mō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whakatātanga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tae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atu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ki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ngā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mahi me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ngā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whakataunga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e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tika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ana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kia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ea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aua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whāinga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.</a:t>
            </a:r>
          </a:p>
        </p:txBody>
      </p:sp>
      <p:sp>
        <p:nvSpPr>
          <p:cNvPr id="113" name="Google Shape;113;p20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r>
              <a:rPr lang="en-US"/>
              <a:t>  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4EA0C1-2154-F143-BA86-2BD4990D265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849601" y="5547948"/>
            <a:ext cx="1938896" cy="87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16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E3F3FA-C4E7-5C4E-A71D-D6E11CDEBC8D}"/>
              </a:ext>
            </a:extLst>
          </p:cNvPr>
          <p:cNvSpPr/>
          <p:nvPr/>
        </p:nvSpPr>
        <p:spPr>
          <a:xfrm>
            <a:off x="4453248" y="0"/>
            <a:ext cx="77387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1"/>
          </p:nvPr>
        </p:nvSpPr>
        <p:spPr>
          <a:xfrm>
            <a:off x="-1" y="1431183"/>
            <a:ext cx="7738752" cy="2868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 algn="ctr">
              <a:buNone/>
            </a:pPr>
            <a:r>
              <a:rPr lang="en-US" sz="4000" b="1" dirty="0" err="1">
                <a:solidFill>
                  <a:srgbClr val="F27029"/>
                </a:solidFill>
                <a:latin typeface="Brandon Grotesque" panose="020B0503020203060202" pitchFamily="34" charset="77"/>
              </a:rPr>
              <a:t>Matapaetia</a:t>
            </a:r>
            <a:endParaRPr lang="en-US" sz="4000" b="1" dirty="0">
              <a:solidFill>
                <a:srgbClr val="F27029"/>
              </a:solidFill>
              <a:latin typeface="Brandon Grotesque" panose="020B0503020203060202" pitchFamily="34" charset="77"/>
            </a:endParaRPr>
          </a:p>
          <a:p>
            <a:pPr marL="114300" indent="0" algn="ctr">
              <a:lnSpc>
                <a:spcPct val="100000"/>
              </a:lnSpc>
              <a:buNone/>
            </a:pPr>
            <a:endParaRPr lang="en-US" sz="2800" dirty="0">
              <a:solidFill>
                <a:schemeClr val="tx1"/>
              </a:solidFill>
              <a:latin typeface="Gotham Book" panose="02000604040000020004" pitchFamily="2" charset="0"/>
            </a:endParaRPr>
          </a:p>
          <a:p>
            <a:pPr marL="114300" indent="0" algn="ctr">
              <a:lnSpc>
                <a:spcPct val="100000"/>
              </a:lnSpc>
              <a:buNone/>
            </a:pP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roa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o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tō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ora</a:t>
            </a:r>
            <a:endParaRPr lang="en-US" sz="2800" dirty="0">
              <a:solidFill>
                <a:schemeClr val="tx1"/>
              </a:solidFill>
              <a:latin typeface="Gotham Book" panose="02000604040000020004" pitchFamily="2" charset="0"/>
            </a:endParaRPr>
          </a:p>
          <a:p>
            <a:pPr marL="114300" indent="0" algn="ctr">
              <a:lnSpc>
                <a:spcPct val="100000"/>
              </a:lnSpc>
              <a:buNone/>
            </a:pP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tau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ka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whakatā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tx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otham Book" panose="02000604040000020004" pitchFamily="2" charset="0"/>
              </a:rPr>
              <a:t>mahi</a:t>
            </a:r>
            <a:endParaRPr lang="en-US" sz="2800" dirty="0">
              <a:solidFill>
                <a:schemeClr val="tx1"/>
              </a:solidFill>
              <a:latin typeface="Gotham Book" panose="02000604040000020004" pitchFamily="2" charset="0"/>
            </a:endParaRPr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r>
              <a:rPr lang="en-US"/>
              <a:t>  </a:t>
            </a: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88E90C-0944-A84D-9FD8-87C3CBA692E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49853" y="5454384"/>
            <a:ext cx="1938896" cy="878206"/>
          </a:xfrm>
          <a:prstGeom prst="rect">
            <a:avLst/>
          </a:prstGeom>
        </p:spPr>
      </p:pic>
      <p:pic>
        <p:nvPicPr>
          <p:cNvPr id="8" name="Picture 7" descr="../CFFC%20Photos/Boy%20bball.png">
            <a:extLst>
              <a:ext uri="{FF2B5EF4-FFF2-40B4-BE49-F238E27FC236}">
                <a16:creationId xmlns:a16="http://schemas.microsoft.com/office/drawing/2014/main" id="{44CC68CF-5FF5-584F-BD06-6CA15C9F03C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0" r="32703"/>
          <a:stretch/>
        </p:blipFill>
        <p:spPr bwMode="auto">
          <a:xfrm>
            <a:off x="7738753" y="-1"/>
            <a:ext cx="4453247" cy="68787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r>
              <a:rPr lang="en-US"/>
              <a:t>  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2"/>
          </p:nvPr>
        </p:nvSpPr>
        <p:spPr>
          <a:xfrm>
            <a:off x="4346368" y="0"/>
            <a:ext cx="7845631" cy="6858000"/>
          </a:xfrm>
          <a:prstGeom prst="rect">
            <a:avLst/>
          </a:prstGeom>
          <a:solidFill>
            <a:srgbClr val="F27029"/>
          </a:solidFill>
          <a:ln>
            <a:noFill/>
          </a:ln>
        </p:spPr>
        <p:txBody>
          <a:bodyPr spcFirstLastPara="1" wrap="square" lIns="396000" tIns="72000" rIns="396000" bIns="108000" anchor="t" anchorCtr="0">
            <a:noAutofit/>
          </a:bodyPr>
          <a:lstStyle/>
          <a:p>
            <a:pPr marL="114300" indent="0" algn="ctr">
              <a:buNone/>
            </a:pPr>
            <a:endParaRPr lang="en-US" sz="4000" b="1" dirty="0">
              <a:solidFill>
                <a:srgbClr val="4F2875"/>
              </a:solidFill>
              <a:latin typeface="Brandon Grotesque" panose="020B0503020203060202" pitchFamily="34" charset="77"/>
            </a:endParaRPr>
          </a:p>
          <a:p>
            <a:pPr marL="114300" indent="0" algn="ctr">
              <a:buNone/>
            </a:pPr>
            <a:endParaRPr lang="en-US" sz="4000" b="1" dirty="0">
              <a:solidFill>
                <a:srgbClr val="4F2875"/>
              </a:solidFill>
              <a:latin typeface="Brandon Grotesque" panose="020B0503020203060202" pitchFamily="34" charset="77"/>
            </a:endParaRPr>
          </a:p>
          <a:p>
            <a:pPr marL="114300" indent="0" algn="ctr">
              <a:buNone/>
            </a:pPr>
            <a:r>
              <a:rPr lang="en-US" sz="4000" b="1" dirty="0" err="1">
                <a:solidFill>
                  <a:srgbClr val="4F2875"/>
                </a:solidFill>
                <a:latin typeface="Brandon Grotesque" panose="020B0503020203060202" pitchFamily="34" charset="77"/>
              </a:rPr>
              <a:t>Matapaetia</a:t>
            </a:r>
            <a:endParaRPr lang="en-US" sz="4000" b="1" dirty="0">
              <a:solidFill>
                <a:srgbClr val="4F2875"/>
              </a:solidFill>
              <a:latin typeface="Brandon Grotesque" panose="020B0503020203060202" pitchFamily="34" charset="77"/>
            </a:endParaRPr>
          </a:p>
          <a:p>
            <a:pPr marL="114300" indent="0" algn="ctr">
              <a:lnSpc>
                <a:spcPts val="4260"/>
              </a:lnSpc>
              <a:spcAft>
                <a:spcPts val="1800"/>
              </a:spcAft>
              <a:buNone/>
            </a:pP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nui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o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pūtea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me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whiwhi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, </a:t>
            </a:r>
            <a:b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</a:b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ā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nui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hoki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e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tika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ana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mō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āhua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b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</a:b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o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oranga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e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hiahia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ana</a:t>
            </a:r>
            <a:r>
              <a:rPr lang="en-US" sz="2800" dirty="0">
                <a:solidFill>
                  <a:schemeClr val="bg1"/>
                </a:solidFill>
                <a:latin typeface="Gotham Book" panose="02000604040000020004" pitchFamily="2" charset="0"/>
              </a:rPr>
              <a:t>.</a:t>
            </a:r>
          </a:p>
          <a:p>
            <a:pPr marL="114300" indent="0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E0F87-2A2A-7041-8673-BCDE87BC99F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76613" y="5419780"/>
            <a:ext cx="1936406" cy="8739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93C73C-C6E6-4040-A821-0D1BE695E34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0" r="-1"/>
          <a:stretch/>
        </p:blipFill>
        <p:spPr>
          <a:xfrm>
            <a:off x="0" y="1"/>
            <a:ext cx="4346672" cy="68599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sldNum" idx="12"/>
          </p:nvPr>
        </p:nvSpPr>
        <p:spPr>
          <a:xfrm>
            <a:off x="176934" y="6423025"/>
            <a:ext cx="2743200" cy="30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r>
              <a:rPr lang="en-US"/>
              <a:t>  </a:t>
            </a: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2"/>
          </p:nvPr>
        </p:nvSpPr>
        <p:spPr>
          <a:xfrm>
            <a:off x="0" y="0"/>
            <a:ext cx="7738752" cy="6858000"/>
          </a:xfrm>
          <a:prstGeom prst="rect">
            <a:avLst/>
          </a:prstGeom>
          <a:solidFill>
            <a:srgbClr val="4F2875"/>
          </a:solidFill>
          <a:ln>
            <a:noFill/>
          </a:ln>
        </p:spPr>
        <p:txBody>
          <a:bodyPr spcFirstLastPara="1" wrap="square" lIns="396000" tIns="72000" rIns="396000" bIns="108000" anchor="t" anchorCtr="0">
            <a:noAutofit/>
          </a:bodyPr>
          <a:lstStyle/>
          <a:p>
            <a:pPr marL="114300" indent="0" algn="ctr">
              <a:buNone/>
            </a:pPr>
            <a:endParaRPr lang="en-US" sz="4000" b="1" dirty="0">
              <a:solidFill>
                <a:schemeClr val="bg1"/>
              </a:solidFill>
              <a:latin typeface="Brandon Grotesque" panose="020B0503020203060202" pitchFamily="34" charset="77"/>
            </a:endParaRPr>
          </a:p>
          <a:p>
            <a:pPr marL="114300" indent="0" algn="ctr">
              <a:buNone/>
            </a:pPr>
            <a:endParaRPr lang="en-US" sz="4000" b="1" dirty="0">
              <a:solidFill>
                <a:schemeClr val="bg1"/>
              </a:solidFill>
              <a:latin typeface="Brandon Grotesque" panose="020B0503020203060202" pitchFamily="34" charset="77"/>
            </a:endParaRPr>
          </a:p>
          <a:p>
            <a:pPr marL="114300" indent="0" algn="ctr">
              <a:buNone/>
            </a:pPr>
            <a:r>
              <a:rPr lang="en-US" sz="4000" b="1" dirty="0" err="1">
                <a:solidFill>
                  <a:schemeClr val="bg1"/>
                </a:solidFill>
                <a:latin typeface="Brandon Grotesque" panose="020B0503020203060202" pitchFamily="34" charset="77"/>
              </a:rPr>
              <a:t>Matapaetia</a:t>
            </a:r>
            <a:endParaRPr lang="en-US" sz="4400" b="1" dirty="0">
              <a:solidFill>
                <a:schemeClr val="bg1"/>
              </a:solidFill>
            </a:endParaRPr>
          </a:p>
          <a:p>
            <a:pPr marL="114300" indent="0" algn="ctr">
              <a:lnSpc>
                <a:spcPts val="4260"/>
              </a:lnSpc>
              <a:spcAft>
                <a:spcPts val="1800"/>
              </a:spcAft>
              <a:buNone/>
            </a:pPr>
            <a:r>
              <a:rPr lang="en-US" sz="2800" dirty="0" err="1">
                <a:solidFill>
                  <a:srgbClr val="F27029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rgbClr val="F27029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rgbClr val="F27029"/>
                </a:solidFill>
                <a:latin typeface="Gotham Book" panose="02000604040000020004" pitchFamily="2" charset="0"/>
              </a:rPr>
              <a:t>nui</a:t>
            </a:r>
            <a:r>
              <a:rPr lang="en-US" sz="2800" dirty="0">
                <a:solidFill>
                  <a:srgbClr val="F27029"/>
                </a:solidFill>
                <a:latin typeface="Gotham Book" panose="02000604040000020004" pitchFamily="2" charset="0"/>
              </a:rPr>
              <a:t> o </a:t>
            </a:r>
            <a:r>
              <a:rPr lang="en-US" sz="2800" dirty="0" err="1">
                <a:solidFill>
                  <a:srgbClr val="F27029"/>
                </a:solidFill>
                <a:latin typeface="Gotham Book" panose="02000604040000020004" pitchFamily="2" charset="0"/>
              </a:rPr>
              <a:t>te</a:t>
            </a:r>
            <a:r>
              <a:rPr lang="en-US" sz="2800" dirty="0">
                <a:solidFill>
                  <a:srgbClr val="F27029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rgbClr val="F27029"/>
                </a:solidFill>
                <a:latin typeface="Gotham Book" panose="02000604040000020004" pitchFamily="2" charset="0"/>
              </a:rPr>
              <a:t>whaihua</a:t>
            </a:r>
            <a:r>
              <a:rPr lang="en-US" sz="2800" dirty="0">
                <a:solidFill>
                  <a:srgbClr val="F27029"/>
                </a:solidFill>
                <a:latin typeface="Gotham Book" panose="02000604040000020004" pitchFamily="2" charset="0"/>
              </a:rPr>
              <a:t> ka puta </a:t>
            </a:r>
            <a:br>
              <a:rPr lang="en-US" sz="2800" dirty="0">
                <a:solidFill>
                  <a:srgbClr val="F27029"/>
                </a:solidFill>
                <a:latin typeface="Gotham Book" panose="02000604040000020004" pitchFamily="2" charset="0"/>
              </a:rPr>
            </a:br>
            <a:r>
              <a:rPr lang="en-US" sz="2800" dirty="0">
                <a:solidFill>
                  <a:srgbClr val="F27029"/>
                </a:solidFill>
                <a:latin typeface="Gotham Book" panose="02000604040000020004" pitchFamily="2" charset="0"/>
              </a:rPr>
              <a:t>I </a:t>
            </a:r>
            <a:r>
              <a:rPr lang="en-US" sz="2800" dirty="0" err="1">
                <a:solidFill>
                  <a:srgbClr val="F27029"/>
                </a:solidFill>
                <a:latin typeface="Gotham Book" panose="02000604040000020004" pitchFamily="2" charset="0"/>
              </a:rPr>
              <a:t>KiwiSaver</a:t>
            </a:r>
            <a:r>
              <a:rPr lang="en-US" sz="2800" dirty="0">
                <a:solidFill>
                  <a:srgbClr val="F27029"/>
                </a:solidFill>
                <a:latin typeface="Gotham Book" panose="02000604040000020004" pitchFamily="2" charset="0"/>
              </a:rPr>
              <a:t>, </a:t>
            </a:r>
            <a:r>
              <a:rPr lang="en-US" sz="2800" dirty="0" err="1">
                <a:solidFill>
                  <a:srgbClr val="F27029"/>
                </a:solidFill>
                <a:latin typeface="Gotham Book" panose="02000604040000020004" pitchFamily="2" charset="0"/>
              </a:rPr>
              <a:t>i</a:t>
            </a:r>
            <a:r>
              <a:rPr lang="en-US" sz="2800" dirty="0">
                <a:solidFill>
                  <a:srgbClr val="F27029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rgbClr val="F27029"/>
                </a:solidFill>
                <a:latin typeface="Gotham Book" panose="02000604040000020004" pitchFamily="2" charset="0"/>
              </a:rPr>
              <a:t>ētahi</a:t>
            </a:r>
            <a:r>
              <a:rPr lang="en-US" sz="2800" dirty="0">
                <a:solidFill>
                  <a:srgbClr val="F27029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rgbClr val="F27029"/>
                </a:solidFill>
                <a:latin typeface="Gotham Book" panose="02000604040000020004" pitchFamily="2" charset="0"/>
              </a:rPr>
              <a:t>atu</a:t>
            </a:r>
            <a:r>
              <a:rPr lang="en-US" sz="2800" dirty="0">
                <a:solidFill>
                  <a:srgbClr val="F27029"/>
                </a:solidFill>
                <a:latin typeface="Gotham Book" panose="02000604040000020004" pitchFamily="2" charset="0"/>
              </a:rPr>
              <a:t> </a:t>
            </a:r>
            <a:br>
              <a:rPr lang="en-US" sz="2800" dirty="0">
                <a:solidFill>
                  <a:srgbClr val="F27029"/>
                </a:solidFill>
                <a:latin typeface="Gotham Book" panose="02000604040000020004" pitchFamily="2" charset="0"/>
              </a:rPr>
            </a:br>
            <a:r>
              <a:rPr lang="en-US" sz="2800" dirty="0" err="1">
                <a:solidFill>
                  <a:srgbClr val="F27029"/>
                </a:solidFill>
                <a:latin typeface="Gotham Book" panose="02000604040000020004" pitchFamily="2" charset="0"/>
              </a:rPr>
              <a:t>haumitanga</a:t>
            </a:r>
            <a:r>
              <a:rPr lang="en-US" sz="2800" dirty="0">
                <a:solidFill>
                  <a:srgbClr val="F27029"/>
                </a:solidFill>
                <a:latin typeface="Gotham Book" panose="02000604040000020004" pitchFamily="2" charset="0"/>
              </a:rPr>
              <a:t> </a:t>
            </a:r>
            <a:r>
              <a:rPr lang="en-US" sz="2800" dirty="0" err="1">
                <a:solidFill>
                  <a:srgbClr val="F27029"/>
                </a:solidFill>
                <a:latin typeface="Gotham Book" panose="02000604040000020004" pitchFamily="2" charset="0"/>
              </a:rPr>
              <a:t>rānei</a:t>
            </a:r>
            <a:endParaRPr lang="en-US" sz="2800" dirty="0">
              <a:solidFill>
                <a:srgbClr val="F27029"/>
              </a:solidFill>
              <a:latin typeface="Gotham Book" panose="0200060404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570" y="5543550"/>
            <a:ext cx="1916430" cy="13144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13EF71-09D6-DC44-9E30-672B3A0B8827}"/>
              </a:ext>
            </a:extLst>
          </p:cNvPr>
          <p:cNvSpPr/>
          <p:nvPr/>
        </p:nvSpPr>
        <p:spPr>
          <a:xfrm>
            <a:off x="7738752" y="0"/>
            <a:ext cx="445324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6E0534-FEF5-5A4F-9D74-E149BF44CBA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07862" y="5547948"/>
            <a:ext cx="1938896" cy="875077"/>
          </a:xfrm>
          <a:prstGeom prst="rect">
            <a:avLst/>
          </a:prstGeom>
        </p:spPr>
      </p:pic>
      <p:pic>
        <p:nvPicPr>
          <p:cNvPr id="7" name="Picture 6" descr="../../CFFC%20Photos/CFFC%20Picture2.png%20Tama.png">
            <a:extLst>
              <a:ext uri="{FF2B5EF4-FFF2-40B4-BE49-F238E27FC236}">
                <a16:creationId xmlns:a16="http://schemas.microsoft.com/office/drawing/2014/main" id="{8E0BE4F1-3344-8949-83F7-2E24A3947A78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r="50487"/>
          <a:stretch/>
        </p:blipFill>
        <p:spPr bwMode="auto">
          <a:xfrm>
            <a:off x="7722986" y="-10406"/>
            <a:ext cx="4469014" cy="68684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962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1E7A32-CC79-8B4D-BCE7-46DF873ABA96}"/>
              </a:ext>
            </a:extLst>
          </p:cNvPr>
          <p:cNvSpPr/>
          <p:nvPr/>
        </p:nvSpPr>
        <p:spPr>
          <a:xfrm>
            <a:off x="0" y="5056093"/>
            <a:ext cx="12192000" cy="1801907"/>
          </a:xfrm>
          <a:prstGeom prst="rect">
            <a:avLst/>
          </a:prstGeom>
          <a:solidFill>
            <a:srgbClr val="F27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F06925-70F0-1F43-B7F3-8D1B345F1DB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64850" y="1588778"/>
            <a:ext cx="4537836" cy="20553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306CE4-468C-4743-AE85-CE5A22ECF122}"/>
              </a:ext>
            </a:extLst>
          </p:cNvPr>
          <p:cNvSpPr txBox="1"/>
          <p:nvPr/>
        </p:nvSpPr>
        <p:spPr>
          <a:xfrm>
            <a:off x="4364851" y="4608600"/>
            <a:ext cx="3407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otham Book" panose="02000604040000020004" pitchFamily="2" charset="0"/>
              </a:rPr>
              <a:t>Powered by </a:t>
            </a:r>
            <a:r>
              <a:rPr lang="en-US" sz="2000" b="1" dirty="0">
                <a:latin typeface="Gotham Bold" panose="02000604030000020004" pitchFamily="2" charset="0"/>
              </a:rPr>
              <a:t>CFFC</a:t>
            </a:r>
            <a:r>
              <a:rPr lang="en-US" sz="2000" dirty="0">
                <a:latin typeface="Gotham Book" panose="02000604040000020004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FE57F-4DA4-3841-AA68-3C23D867BD7B}"/>
              </a:ext>
            </a:extLst>
          </p:cNvPr>
          <p:cNvSpPr txBox="1"/>
          <p:nvPr/>
        </p:nvSpPr>
        <p:spPr>
          <a:xfrm>
            <a:off x="3881237" y="5564994"/>
            <a:ext cx="4429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Gotham Book" panose="02000604040000020004" pitchFamily="2" charset="0"/>
              </a:rPr>
              <a:t>sortedinschools.org.nz</a:t>
            </a:r>
            <a:endParaRPr lang="en-US" sz="2800" dirty="0">
              <a:solidFill>
                <a:schemeClr val="bg1"/>
              </a:solidFill>
              <a:latin typeface="Gotham Book" panose="02000604040000020004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4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0017253BA68646AC7DA87C89F64543" ma:contentTypeVersion="5" ma:contentTypeDescription="Create a new document." ma:contentTypeScope="" ma:versionID="561c5ae909bf1246e3c373770ce1126d">
  <xsd:schema xmlns:xsd="http://www.w3.org/2001/XMLSchema" xmlns:xs="http://www.w3.org/2001/XMLSchema" xmlns:p="http://schemas.microsoft.com/office/2006/metadata/properties" xmlns:ns3="558f06e8-a429-4871-b3f5-42c0eb79a157" xmlns:ns4="8e0309e6-cb08-44ec-ba2b-250df48d3f97" targetNamespace="http://schemas.microsoft.com/office/2006/metadata/properties" ma:root="true" ma:fieldsID="52314611d47dcffb9aed97e4b39d1415" ns3:_="" ns4:_="">
    <xsd:import namespace="558f06e8-a429-4871-b3f5-42c0eb79a157"/>
    <xsd:import namespace="8e0309e6-cb08-44ec-ba2b-250df48d3f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f06e8-a429-4871-b3f5-42c0eb79a1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0309e6-cb08-44ec-ba2b-250df48d3f9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60FFEB-50ED-4B20-9166-F781364FD5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8f06e8-a429-4871-b3f5-42c0eb79a157"/>
    <ds:schemaRef ds:uri="8e0309e6-cb08-44ec-ba2b-250df48d3f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186AD0-C6A5-44E2-B559-7CD0C4608CC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1FCA3ED-F122-48D7-98EF-E4D47A5F0D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105</Words>
  <Application>Microsoft Office PowerPoint</Application>
  <PresentationFormat>Widescreen</PresentationFormat>
  <Paragraphs>36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Brandon Grotesque</vt:lpstr>
      <vt:lpstr>Calibri</vt:lpstr>
      <vt:lpstr>Century Gothic</vt:lpstr>
      <vt:lpstr>Gotham Bold</vt:lpstr>
      <vt:lpstr>Gotham Book</vt:lpstr>
      <vt:lpstr>Gotham Medium</vt:lpstr>
      <vt:lpstr>4_Custom Design</vt:lpstr>
      <vt:lpstr>Custom Design</vt:lpstr>
      <vt:lpstr>Office Theme</vt:lpstr>
      <vt:lpstr>1_Custom Design</vt:lpstr>
      <vt:lpstr>2_Custom Design</vt:lpstr>
      <vt:lpstr>Te Ahumoni Toitūtanga         Māui Ihumanea  Te Whakatā   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Ahumoni Toitūtanga    Māui Ihumanea: Te Whakatā    </dc:title>
  <cp:lastModifiedBy>Marina Kawe-Peautolu</cp:lastModifiedBy>
  <cp:revision>19</cp:revision>
  <dcterms:modified xsi:type="dcterms:W3CDTF">2019-10-30T01:54:46Z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0x0101003C0017253BA68646AC7DA87C89F64543</vt:lpwstr>
  </property>
</Properties>
</file>