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4"/>
    <p:sldMasterId id="2147483658" r:id="rId5"/>
    <p:sldMasterId id="2147483668" r:id="rId6"/>
  </p:sldMasterIdLst>
  <p:notesMasterIdLst>
    <p:notesMasterId r:id="rId19"/>
  </p:notesMasterIdLst>
  <p:handoutMasterIdLst>
    <p:handoutMasterId r:id="rId20"/>
  </p:handoutMasterIdLst>
  <p:sldIdLst>
    <p:sldId id="280" r:id="rId7"/>
    <p:sldId id="281" r:id="rId8"/>
    <p:sldId id="282" r:id="rId9"/>
    <p:sldId id="283" r:id="rId10"/>
    <p:sldId id="284" r:id="rId11"/>
    <p:sldId id="285" r:id="rId12"/>
    <p:sldId id="286" r:id="rId13"/>
    <p:sldId id="287" r:id="rId14"/>
    <p:sldId id="288" r:id="rId15"/>
    <p:sldId id="289" r:id="rId16"/>
    <p:sldId id="290"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713"/>
    <a:srgbClr val="502A75"/>
    <a:srgbClr val="3E4B59"/>
    <a:srgbClr val="F27029"/>
    <a:srgbClr val="226491"/>
    <a:srgbClr val="704C99"/>
    <a:srgbClr val="767A7D"/>
    <a:srgbClr val="197261"/>
    <a:srgbClr val="76B5AD"/>
    <a:srgbClr val="EFE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BE44DC-B75C-4C70-B298-BEE768F3B057}" v="5" dt="2021-06-23T21:46:40.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66259"/>
  </p:normalViewPr>
  <p:slideViewPr>
    <p:cSldViewPr snapToGrid="0" snapToObjects="1">
      <p:cViewPr varScale="1">
        <p:scale>
          <a:sx n="44" d="100"/>
          <a:sy n="44" d="100"/>
        </p:scale>
        <p:origin x="896" y="3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2" d="100"/>
          <a:sy n="142" d="100"/>
        </p:scale>
        <p:origin x="42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 Min Ahn" userId="93e17e2a-6e57-4c98-ae33-20c43da84942" providerId="ADAL" clId="{1ABE44DC-B75C-4C70-B298-BEE768F3B057}"/>
    <pc:docChg chg="custSel modSld">
      <pc:chgData name="Su Min Ahn" userId="93e17e2a-6e57-4c98-ae33-20c43da84942" providerId="ADAL" clId="{1ABE44DC-B75C-4C70-B298-BEE768F3B057}" dt="2021-06-23T21:46:57.720" v="17" actId="20577"/>
      <pc:docMkLst>
        <pc:docMk/>
      </pc:docMkLst>
      <pc:sldChg chg="modSp mod">
        <pc:chgData name="Su Min Ahn" userId="93e17e2a-6e57-4c98-ae33-20c43da84942" providerId="ADAL" clId="{1ABE44DC-B75C-4C70-B298-BEE768F3B057}" dt="2021-06-23T21:38:08.177" v="0" actId="207"/>
        <pc:sldMkLst>
          <pc:docMk/>
          <pc:sldMk cId="1740549736" sldId="280"/>
        </pc:sldMkLst>
        <pc:spChg chg="mod">
          <ac:chgData name="Su Min Ahn" userId="93e17e2a-6e57-4c98-ae33-20c43da84942" providerId="ADAL" clId="{1ABE44DC-B75C-4C70-B298-BEE768F3B057}" dt="2021-06-23T21:38:08.177" v="0" actId="207"/>
          <ac:spMkLst>
            <pc:docMk/>
            <pc:sldMk cId="1740549736" sldId="280"/>
            <ac:spMk id="2" creationId="{DE187115-4B9A-9340-BCD9-046F62AB114A}"/>
          </ac:spMkLst>
        </pc:spChg>
        <pc:spChg chg="mod">
          <ac:chgData name="Su Min Ahn" userId="93e17e2a-6e57-4c98-ae33-20c43da84942" providerId="ADAL" clId="{1ABE44DC-B75C-4C70-B298-BEE768F3B057}" dt="2021-06-23T21:38:08.177" v="0" actId="207"/>
          <ac:spMkLst>
            <pc:docMk/>
            <pc:sldMk cId="1740549736" sldId="280"/>
            <ac:spMk id="3" creationId="{A0D7A751-C6BC-E14F-BB5E-D12697329B5E}"/>
          </ac:spMkLst>
        </pc:spChg>
      </pc:sldChg>
      <pc:sldChg chg="modNotesTx">
        <pc:chgData name="Su Min Ahn" userId="93e17e2a-6e57-4c98-ae33-20c43da84942" providerId="ADAL" clId="{1ABE44DC-B75C-4C70-B298-BEE768F3B057}" dt="2021-06-23T21:38:23.025" v="1" actId="20577"/>
        <pc:sldMkLst>
          <pc:docMk/>
          <pc:sldMk cId="2993478927" sldId="283"/>
        </pc:sldMkLst>
      </pc:sldChg>
      <pc:sldChg chg="modNotesTx">
        <pc:chgData name="Su Min Ahn" userId="93e17e2a-6e57-4c98-ae33-20c43da84942" providerId="ADAL" clId="{1ABE44DC-B75C-4C70-B298-BEE768F3B057}" dt="2021-06-23T21:38:33.382" v="2" actId="20577"/>
        <pc:sldMkLst>
          <pc:docMk/>
          <pc:sldMk cId="1867805188" sldId="285"/>
        </pc:sldMkLst>
      </pc:sldChg>
      <pc:sldChg chg="modNotesTx">
        <pc:chgData name="Su Min Ahn" userId="93e17e2a-6e57-4c98-ae33-20c43da84942" providerId="ADAL" clId="{1ABE44DC-B75C-4C70-B298-BEE768F3B057}" dt="2021-06-23T21:38:44.633" v="3" actId="20577"/>
        <pc:sldMkLst>
          <pc:docMk/>
          <pc:sldMk cId="3238582828" sldId="287"/>
        </pc:sldMkLst>
      </pc:sldChg>
      <pc:sldChg chg="addSp modSp mod modNotesTx">
        <pc:chgData name="Su Min Ahn" userId="93e17e2a-6e57-4c98-ae33-20c43da84942" providerId="ADAL" clId="{1ABE44DC-B75C-4C70-B298-BEE768F3B057}" dt="2021-06-23T21:46:40.833" v="16" actId="1076"/>
        <pc:sldMkLst>
          <pc:docMk/>
          <pc:sldMk cId="2340743724" sldId="288"/>
        </pc:sldMkLst>
        <pc:spChg chg="mod">
          <ac:chgData name="Su Min Ahn" userId="93e17e2a-6e57-4c98-ae33-20c43da84942" providerId="ADAL" clId="{1ABE44DC-B75C-4C70-B298-BEE768F3B057}" dt="2021-06-23T21:46:35.460" v="14" actId="1076"/>
          <ac:spMkLst>
            <pc:docMk/>
            <pc:sldMk cId="2340743724" sldId="288"/>
            <ac:spMk id="2" creationId="{DC188608-A1A3-4044-9F86-99EECB07A63D}"/>
          </ac:spMkLst>
        </pc:spChg>
        <pc:picChg chg="add mod">
          <ac:chgData name="Su Min Ahn" userId="93e17e2a-6e57-4c98-ae33-20c43da84942" providerId="ADAL" clId="{1ABE44DC-B75C-4C70-B298-BEE768F3B057}" dt="2021-06-23T21:46:40.833" v="16" actId="1076"/>
          <ac:picMkLst>
            <pc:docMk/>
            <pc:sldMk cId="2340743724" sldId="288"/>
            <ac:picMk id="1026" creationId="{F395A5B9-A5AC-47C7-9A95-DF71D97920EC}"/>
          </ac:picMkLst>
        </pc:picChg>
      </pc:sldChg>
      <pc:sldChg chg="addSp delSp modSp mod modNotesTx">
        <pc:chgData name="Su Min Ahn" userId="93e17e2a-6e57-4c98-ae33-20c43da84942" providerId="ADAL" clId="{1ABE44DC-B75C-4C70-B298-BEE768F3B057}" dt="2021-06-23T21:46:57.720" v="17" actId="20577"/>
        <pc:sldMkLst>
          <pc:docMk/>
          <pc:sldMk cId="2386218934" sldId="289"/>
        </pc:sldMkLst>
        <pc:spChg chg="mod">
          <ac:chgData name="Su Min Ahn" userId="93e17e2a-6e57-4c98-ae33-20c43da84942" providerId="ADAL" clId="{1ABE44DC-B75C-4C70-B298-BEE768F3B057}" dt="2021-06-23T21:45:21.116" v="8" actId="1076"/>
          <ac:spMkLst>
            <pc:docMk/>
            <pc:sldMk cId="2386218934" sldId="289"/>
            <ac:spMk id="5" creationId="{91DF84FA-52DE-3142-A6AE-6F40A82A3B18}"/>
          </ac:spMkLst>
        </pc:spChg>
        <pc:spChg chg="add del mod">
          <ac:chgData name="Su Min Ahn" userId="93e17e2a-6e57-4c98-ae33-20c43da84942" providerId="ADAL" clId="{1ABE44DC-B75C-4C70-B298-BEE768F3B057}" dt="2021-06-23T21:45:15.076" v="6" actId="478"/>
          <ac:spMkLst>
            <pc:docMk/>
            <pc:sldMk cId="2386218934" sldId="289"/>
            <ac:spMk id="6" creationId="{DB69E9BC-1468-42C9-BBB9-8CAE3CF402B0}"/>
          </ac:spMkLst>
        </pc:spChg>
        <pc:picChg chg="del">
          <ac:chgData name="Su Min Ahn" userId="93e17e2a-6e57-4c98-ae33-20c43da84942" providerId="ADAL" clId="{1ABE44DC-B75C-4C70-B298-BEE768F3B057}" dt="2021-06-23T21:45:12.535" v="5" actId="478"/>
          <ac:picMkLst>
            <pc:docMk/>
            <pc:sldMk cId="2386218934" sldId="289"/>
            <ac:picMk id="7" creationId="{034882CC-FF45-E147-B067-7EA64432AD6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53E3B4-5DA2-3C43-A33B-E6C8C84F07B3}" type="datetimeFigureOut">
              <a:rPr lang="en-US" smtClean="0"/>
              <a:t>6/24/2021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2A46D6-6325-6C4D-B8DF-9F9B0CA0842E}" type="slidenum">
              <a:rPr lang="en-US" smtClean="0"/>
              <a:t>‹#›</a:t>
            </a:fld>
            <a:endParaRPr lang="en-US"/>
          </a:p>
        </p:txBody>
      </p:sp>
    </p:spTree>
    <p:extLst>
      <p:ext uri="{BB962C8B-B14F-4D97-AF65-F5344CB8AC3E}">
        <p14:creationId xmlns:p14="http://schemas.microsoft.com/office/powerpoint/2010/main" val="287579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3C309-0977-4546-A42C-5BE5F71F0A2E}" type="datetimeFigureOut">
              <a:rPr lang="en-US" smtClean="0"/>
              <a:t>6/24/2021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D577E-8EB4-6743-B6CE-E1AA51161B13}" type="slidenum">
              <a:rPr lang="en-US" smtClean="0"/>
              <a:t>‹#›</a:t>
            </a:fld>
            <a:endParaRPr lang="en-US"/>
          </a:p>
        </p:txBody>
      </p:sp>
    </p:spTree>
    <p:extLst>
      <p:ext uri="{BB962C8B-B14F-4D97-AF65-F5344CB8AC3E}">
        <p14:creationId xmlns:p14="http://schemas.microsoft.com/office/powerpoint/2010/main" val="36073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D577E-8EB4-6743-B6CE-E1AA51161B13}" type="slidenum">
              <a:rPr lang="en-US" smtClean="0"/>
              <a:t>4</a:t>
            </a:fld>
            <a:endParaRPr lang="en-US"/>
          </a:p>
        </p:txBody>
      </p:sp>
    </p:spTree>
    <p:extLst>
      <p:ext uri="{BB962C8B-B14F-4D97-AF65-F5344CB8AC3E}">
        <p14:creationId xmlns:p14="http://schemas.microsoft.com/office/powerpoint/2010/main" val="323271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D577E-8EB4-6743-B6CE-E1AA51161B13}" type="slidenum">
              <a:rPr lang="en-US" smtClean="0"/>
              <a:t>6</a:t>
            </a:fld>
            <a:endParaRPr lang="en-US"/>
          </a:p>
        </p:txBody>
      </p:sp>
    </p:spTree>
    <p:extLst>
      <p:ext uri="{BB962C8B-B14F-4D97-AF65-F5344CB8AC3E}">
        <p14:creationId xmlns:p14="http://schemas.microsoft.com/office/powerpoint/2010/main" val="143156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D577E-8EB4-6743-B6CE-E1AA51161B13}" type="slidenum">
              <a:rPr lang="en-US" smtClean="0"/>
              <a:t>8</a:t>
            </a:fld>
            <a:endParaRPr lang="en-US"/>
          </a:p>
        </p:txBody>
      </p:sp>
    </p:spTree>
    <p:extLst>
      <p:ext uri="{BB962C8B-B14F-4D97-AF65-F5344CB8AC3E}">
        <p14:creationId xmlns:p14="http://schemas.microsoft.com/office/powerpoint/2010/main" val="134731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D577E-8EB4-6743-B6CE-E1AA51161B13}" type="slidenum">
              <a:rPr lang="en-US" smtClean="0"/>
              <a:t>9</a:t>
            </a:fld>
            <a:endParaRPr lang="en-US"/>
          </a:p>
        </p:txBody>
      </p:sp>
    </p:spTree>
    <p:extLst>
      <p:ext uri="{BB962C8B-B14F-4D97-AF65-F5344CB8AC3E}">
        <p14:creationId xmlns:p14="http://schemas.microsoft.com/office/powerpoint/2010/main" val="95623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D577E-8EB4-6743-B6CE-E1AA51161B13}" type="slidenum">
              <a:rPr lang="en-US" smtClean="0"/>
              <a:t>10</a:t>
            </a:fld>
            <a:endParaRPr lang="en-US"/>
          </a:p>
        </p:txBody>
      </p:sp>
    </p:spTree>
    <p:extLst>
      <p:ext uri="{BB962C8B-B14F-4D97-AF65-F5344CB8AC3E}">
        <p14:creationId xmlns:p14="http://schemas.microsoft.com/office/powerpoint/2010/main" val="2408348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06ABEB-877E-AD4C-8350-675B32AFA282}"/>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8" name="Text Placeholder 2">
            <a:extLst>
              <a:ext uri="{FF2B5EF4-FFF2-40B4-BE49-F238E27FC236}">
                <a16:creationId xmlns:a16="http://schemas.microsoft.com/office/drawing/2014/main" id="{0BD2D782-C0BA-D145-96A7-1A04FC515D81}"/>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3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263348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E56B11-CCA2-034D-8ED8-ABEA83B6C899}"/>
              </a:ext>
            </a:extLst>
          </p:cNvPr>
          <p:cNvPicPr>
            <a:picLocks noChangeAspect="1"/>
          </p:cNvPicPr>
          <p:nvPr userDrawn="1"/>
        </p:nvPicPr>
        <p:blipFill>
          <a:blip r:embed="rId2"/>
          <a:stretch>
            <a:fillRect/>
          </a:stretch>
        </p:blipFill>
        <p:spPr>
          <a:xfrm>
            <a:off x="0" y="0"/>
            <a:ext cx="12192001" cy="6858001"/>
          </a:xfrm>
          <a:prstGeom prst="rect">
            <a:avLst/>
          </a:prstGeom>
        </p:spPr>
      </p:pic>
      <p:sp>
        <p:nvSpPr>
          <p:cNvPr id="2" name="Title 1">
            <a:extLst>
              <a:ext uri="{FF2B5EF4-FFF2-40B4-BE49-F238E27FC236}">
                <a16:creationId xmlns:a16="http://schemas.microsoft.com/office/drawing/2014/main" id="{F9411927-A161-464C-84F1-5553C4882D85}"/>
              </a:ext>
            </a:extLst>
          </p:cNvPr>
          <p:cNvSpPr>
            <a:spLocks noGrp="1"/>
          </p:cNvSpPr>
          <p:nvPr>
            <p:ph type="title"/>
          </p:nvPr>
        </p:nvSpPr>
        <p:spPr>
          <a:xfrm>
            <a:off x="1432352" y="2766218"/>
            <a:ext cx="10515600" cy="1325563"/>
          </a:xfrm>
          <a:prstGeom prst="rect">
            <a:avLst/>
          </a:prstGeom>
        </p:spPr>
        <p:txBody>
          <a:bodyPr/>
          <a:lstStyle>
            <a:lvl1pPr>
              <a:defRPr sz="3600" b="0" i="0">
                <a:solidFill>
                  <a:srgbClr val="3E4B59"/>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0F1033ED-E5F4-C844-A21C-8DE6720FBA14}"/>
              </a:ext>
            </a:extLst>
          </p:cNvPr>
          <p:cNvSpPr>
            <a:spLocks noGrp="1"/>
          </p:cNvSpPr>
          <p:nvPr>
            <p:ph type="sldNum" sz="quarter" idx="4"/>
          </p:nvPr>
        </p:nvSpPr>
        <p:spPr>
          <a:xfrm>
            <a:off x="250256" y="6372527"/>
            <a:ext cx="2743200" cy="305683"/>
          </a:xfrm>
          <a:prstGeom prst="rect">
            <a:avLst/>
          </a:prstGeom>
        </p:spPr>
        <p:txBody>
          <a:bodyPr/>
          <a:lstStyle>
            <a:lvl1pPr algn="l">
              <a:defRPr sz="1200" b="1" i="0">
                <a:solidFill>
                  <a:srgbClr val="F27029"/>
                </a:solidFill>
                <a:latin typeface="Calibri" panose="020F0502020204030204" pitchFamily="34" charset="0"/>
                <a:ea typeface="Calibri" panose="020F0502020204030204" pitchFamily="34" charset="0"/>
                <a:cs typeface="Calibri" panose="020F0502020204030204" pitchFamily="34" charset="0"/>
              </a:defRPr>
            </a:lvl1pPr>
          </a:lstStyle>
          <a:p>
            <a:fld id="{231E6270-9AE5-AA4F-88AC-3EA1BBB1A427}" type="slidenum">
              <a:rPr lang="en-US" smtClean="0"/>
              <a:pPr/>
              <a:t>‹#›</a:t>
            </a:fld>
            <a:endParaRPr lang="en-US" dirty="0"/>
          </a:p>
        </p:txBody>
      </p:sp>
    </p:spTree>
    <p:extLst>
      <p:ext uri="{BB962C8B-B14F-4D97-AF65-F5344CB8AC3E}">
        <p14:creationId xmlns:p14="http://schemas.microsoft.com/office/powerpoint/2010/main" val="345273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E56B11-CCA2-034D-8ED8-ABEA83B6C899}"/>
              </a:ext>
            </a:extLst>
          </p:cNvPr>
          <p:cNvPicPr>
            <a:picLocks noChangeAspect="1"/>
          </p:cNvPicPr>
          <p:nvPr userDrawn="1"/>
        </p:nvPicPr>
        <p:blipFill>
          <a:blip r:embed="rId2"/>
          <a:stretch>
            <a:fillRect/>
          </a:stretch>
        </p:blipFill>
        <p:spPr>
          <a:xfrm>
            <a:off x="0" y="0"/>
            <a:ext cx="12192001" cy="6858001"/>
          </a:xfrm>
          <a:prstGeom prst="rect">
            <a:avLst/>
          </a:prstGeom>
        </p:spPr>
      </p:pic>
      <p:sp>
        <p:nvSpPr>
          <p:cNvPr id="5" name="Slide Number Placeholder 3">
            <a:extLst>
              <a:ext uri="{FF2B5EF4-FFF2-40B4-BE49-F238E27FC236}">
                <a16:creationId xmlns:a16="http://schemas.microsoft.com/office/drawing/2014/main" id="{0F1033ED-E5F4-C844-A21C-8DE6720FBA14}"/>
              </a:ext>
            </a:extLst>
          </p:cNvPr>
          <p:cNvSpPr>
            <a:spLocks noGrp="1"/>
          </p:cNvSpPr>
          <p:nvPr>
            <p:ph type="sldNum" sz="quarter" idx="4"/>
          </p:nvPr>
        </p:nvSpPr>
        <p:spPr>
          <a:xfrm>
            <a:off x="250256" y="6372527"/>
            <a:ext cx="2743200" cy="305683"/>
          </a:xfrm>
          <a:prstGeom prst="rect">
            <a:avLst/>
          </a:prstGeom>
        </p:spPr>
        <p:txBody>
          <a:bodyPr/>
          <a:lstStyle>
            <a:lvl1pPr algn="l">
              <a:defRPr sz="1200" b="1" i="0">
                <a:solidFill>
                  <a:srgbClr val="F27029"/>
                </a:solidFill>
                <a:latin typeface="Calibri" panose="020F0502020204030204" pitchFamily="34" charset="0"/>
                <a:ea typeface="Calibri" panose="020F0502020204030204" pitchFamily="34" charset="0"/>
                <a:cs typeface="Calibri" panose="020F0502020204030204" pitchFamily="34" charset="0"/>
              </a:defRPr>
            </a:lvl1pPr>
          </a:lstStyle>
          <a:p>
            <a:fld id="{231E6270-9AE5-AA4F-88AC-3EA1BBB1A427}" type="slidenum">
              <a:rPr lang="en-US" smtClean="0"/>
              <a:pPr/>
              <a:t>‹#›</a:t>
            </a:fld>
            <a:endParaRPr lang="en-US" dirty="0"/>
          </a:p>
        </p:txBody>
      </p:sp>
      <p:sp>
        <p:nvSpPr>
          <p:cNvPr id="8" name="Content Placeholder 7">
            <a:extLst>
              <a:ext uri="{FF2B5EF4-FFF2-40B4-BE49-F238E27FC236}">
                <a16:creationId xmlns:a16="http://schemas.microsoft.com/office/drawing/2014/main" id="{7EA1C7B9-F0BD-1F41-83FF-3E8F8E697106}"/>
              </a:ext>
            </a:extLst>
          </p:cNvPr>
          <p:cNvSpPr>
            <a:spLocks noGrp="1"/>
          </p:cNvSpPr>
          <p:nvPr>
            <p:ph sz="quarter" idx="11"/>
          </p:nvPr>
        </p:nvSpPr>
        <p:spPr>
          <a:xfrm>
            <a:off x="6623538" y="1160340"/>
            <a:ext cx="5462710" cy="4537319"/>
          </a:xfrm>
          <a:prstGeom prst="rect">
            <a:avLst/>
          </a:prstGeom>
        </p:spPr>
        <p:txBody>
          <a:bodyPr/>
          <a:lstStyle/>
          <a:p>
            <a:pPr lvl="0"/>
            <a:endParaRPr lang="en-US" dirty="0"/>
          </a:p>
        </p:txBody>
      </p:sp>
      <p:sp>
        <p:nvSpPr>
          <p:cNvPr id="9" name="Title 1">
            <a:extLst>
              <a:ext uri="{FF2B5EF4-FFF2-40B4-BE49-F238E27FC236}">
                <a16:creationId xmlns:a16="http://schemas.microsoft.com/office/drawing/2014/main" id="{950090C1-F2EA-9445-AD0F-D530FE988E63}"/>
              </a:ext>
            </a:extLst>
          </p:cNvPr>
          <p:cNvSpPr>
            <a:spLocks noGrp="1"/>
          </p:cNvSpPr>
          <p:nvPr>
            <p:ph type="title" hasCustomPrompt="1"/>
          </p:nvPr>
        </p:nvSpPr>
        <p:spPr>
          <a:xfrm>
            <a:off x="1432352" y="2284648"/>
            <a:ext cx="4149582" cy="1020379"/>
          </a:xfrm>
          <a:prstGeom prst="rect">
            <a:avLst/>
          </a:prstGeom>
        </p:spPr>
        <p:txBody>
          <a:bodyPr anchor="b">
            <a:noAutofit/>
          </a:bodyPr>
          <a:lstStyle>
            <a:lvl1pPr algn="l">
              <a:defRPr sz="4000" b="1" i="0">
                <a:solidFill>
                  <a:srgbClr val="F7C713"/>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0" name="Text Placeholder 2">
            <a:extLst>
              <a:ext uri="{FF2B5EF4-FFF2-40B4-BE49-F238E27FC236}">
                <a16:creationId xmlns:a16="http://schemas.microsoft.com/office/drawing/2014/main" id="{6286E031-2536-8A4D-8CF2-318CA99AA85B}"/>
              </a:ext>
            </a:extLst>
          </p:cNvPr>
          <p:cNvSpPr>
            <a:spLocks noGrp="1"/>
          </p:cNvSpPr>
          <p:nvPr>
            <p:ph type="body" idx="10"/>
          </p:nvPr>
        </p:nvSpPr>
        <p:spPr>
          <a:xfrm>
            <a:off x="1432352" y="3429000"/>
            <a:ext cx="4149582" cy="1500187"/>
          </a:xfrm>
          <a:prstGeom prst="rect">
            <a:avLst/>
          </a:prstGeom>
        </p:spPr>
        <p:txBody>
          <a:bodyPr/>
          <a:lstStyle>
            <a:lvl1pPr marL="0" indent="0" algn="l">
              <a:buNone/>
              <a:defRPr sz="2800" b="0" i="0">
                <a:solidFill>
                  <a:srgbClr val="3E4B59"/>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6810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7D629EC6-77A7-8A45-A1A2-7C6432DB020A}"/>
              </a:ext>
            </a:extLst>
          </p:cNvPr>
          <p:cNvPicPr>
            <a:picLocks noChangeAspect="1"/>
          </p:cNvPicPr>
          <p:nvPr userDrawn="1"/>
        </p:nvPicPr>
        <p:blipFill>
          <a:blip r:embed="rId2"/>
          <a:stretch>
            <a:fillRect/>
          </a:stretch>
        </p:blipFill>
        <p:spPr>
          <a:xfrm>
            <a:off x="-28034" y="0"/>
            <a:ext cx="12192000" cy="6858000"/>
          </a:xfrm>
          <a:prstGeom prst="rect">
            <a:avLst/>
          </a:prstGeom>
        </p:spPr>
      </p:pic>
      <p:sp>
        <p:nvSpPr>
          <p:cNvPr id="5" name="Picture Placeholder 3">
            <a:extLst>
              <a:ext uri="{FF2B5EF4-FFF2-40B4-BE49-F238E27FC236}">
                <a16:creationId xmlns:a16="http://schemas.microsoft.com/office/drawing/2014/main" id="{3F22CE54-0968-6743-9411-748F66B395BF}"/>
              </a:ext>
            </a:extLst>
          </p:cNvPr>
          <p:cNvSpPr>
            <a:spLocks noGrp="1"/>
          </p:cNvSpPr>
          <p:nvPr>
            <p:ph type="pic" sz="quarter" idx="11"/>
          </p:nvPr>
        </p:nvSpPr>
        <p:spPr>
          <a:xfrm>
            <a:off x="7266214" y="0"/>
            <a:ext cx="4925786" cy="3413125"/>
          </a:xfrm>
          <a:prstGeom prst="rect">
            <a:avLst/>
          </a:prstGeom>
          <a:solidFill>
            <a:schemeClr val="bg2"/>
          </a:solidFill>
        </p:spPr>
        <p:txBody>
          <a:bodyPr/>
          <a:lstStyle>
            <a:lvl1pPr>
              <a:defRPr>
                <a:latin typeface="Century Gothic" charset="0"/>
                <a:ea typeface="Century Gothic" charset="0"/>
                <a:cs typeface="Century Gothic" charset="0"/>
              </a:defRPr>
            </a:lvl1pPr>
          </a:lstStyle>
          <a:p>
            <a:endParaRPr lang="en-US" dirty="0"/>
          </a:p>
        </p:txBody>
      </p:sp>
      <p:sp>
        <p:nvSpPr>
          <p:cNvPr id="6" name="Picture Placeholder 3">
            <a:extLst>
              <a:ext uri="{FF2B5EF4-FFF2-40B4-BE49-F238E27FC236}">
                <a16:creationId xmlns:a16="http://schemas.microsoft.com/office/drawing/2014/main" id="{8D552673-AFC1-B146-89F9-CFA766C6DDD1}"/>
              </a:ext>
            </a:extLst>
          </p:cNvPr>
          <p:cNvSpPr>
            <a:spLocks noGrp="1"/>
          </p:cNvSpPr>
          <p:nvPr>
            <p:ph type="pic" sz="quarter" idx="12"/>
          </p:nvPr>
        </p:nvSpPr>
        <p:spPr>
          <a:xfrm>
            <a:off x="7266214" y="3413125"/>
            <a:ext cx="4925786" cy="3444875"/>
          </a:xfrm>
          <a:prstGeom prst="rect">
            <a:avLst/>
          </a:prstGeom>
          <a:solidFill>
            <a:schemeClr val="bg2"/>
          </a:solidFill>
        </p:spPr>
        <p:txBody>
          <a:bodyPr/>
          <a:lstStyle>
            <a:lvl1pPr>
              <a:defRPr>
                <a:latin typeface="Century Gothic" charset="0"/>
                <a:ea typeface="Century Gothic" charset="0"/>
                <a:cs typeface="Century Gothic" charset="0"/>
              </a:defRPr>
            </a:lvl1pPr>
          </a:lstStyle>
          <a:p>
            <a:endParaRPr lang="en-US" dirty="0"/>
          </a:p>
        </p:txBody>
      </p:sp>
      <p:sp>
        <p:nvSpPr>
          <p:cNvPr id="7" name="Slide Number Placeholder 3">
            <a:extLst>
              <a:ext uri="{FF2B5EF4-FFF2-40B4-BE49-F238E27FC236}">
                <a16:creationId xmlns:a16="http://schemas.microsoft.com/office/drawing/2014/main" id="{D16F309C-5194-C443-8B61-102CFF1272A8}"/>
              </a:ext>
            </a:extLst>
          </p:cNvPr>
          <p:cNvSpPr txBox="1">
            <a:spLocks/>
          </p:cNvSpPr>
          <p:nvPr userDrawn="1"/>
        </p:nvSpPr>
        <p:spPr>
          <a:xfrm>
            <a:off x="222222" y="6372526"/>
            <a:ext cx="2743200" cy="305683"/>
          </a:xfrm>
          <a:prstGeom prst="rect">
            <a:avLst/>
          </a:prstGeom>
        </p:spPr>
        <p:txBody>
          <a:bodyPr/>
          <a:lstStyle>
            <a:defPPr>
              <a:defRPr lang="en-US"/>
            </a:defPPr>
            <a:lvl1pPr marL="0" algn="l" defTabSz="914400" rtl="0" eaLnBrk="1" latinLnBrk="0" hangingPunct="1">
              <a:defRPr sz="1200" b="1" i="0" kern="1200">
                <a:solidFill>
                  <a:srgbClr val="F27029"/>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E6270-9AE5-AA4F-88AC-3EA1BBB1A427}" type="slidenum">
              <a:rPr lang="en-US" smtClean="0"/>
              <a:pPr/>
              <a:t>‹#›</a:t>
            </a:fld>
            <a:endParaRPr lang="en-US" dirty="0"/>
          </a:p>
        </p:txBody>
      </p:sp>
      <p:sp>
        <p:nvSpPr>
          <p:cNvPr id="8" name="Title 1">
            <a:extLst>
              <a:ext uri="{FF2B5EF4-FFF2-40B4-BE49-F238E27FC236}">
                <a16:creationId xmlns:a16="http://schemas.microsoft.com/office/drawing/2014/main" id="{7E3AB769-7D1A-594D-BA2C-CE72AA5A279D}"/>
              </a:ext>
            </a:extLst>
          </p:cNvPr>
          <p:cNvSpPr>
            <a:spLocks noGrp="1"/>
          </p:cNvSpPr>
          <p:nvPr>
            <p:ph type="title" hasCustomPrompt="1"/>
          </p:nvPr>
        </p:nvSpPr>
        <p:spPr>
          <a:xfrm>
            <a:off x="1432352" y="2284648"/>
            <a:ext cx="4149582" cy="1020379"/>
          </a:xfrm>
          <a:prstGeom prst="rect">
            <a:avLst/>
          </a:prstGeom>
        </p:spPr>
        <p:txBody>
          <a:bodyPr anchor="b">
            <a:noAutofit/>
          </a:bodyPr>
          <a:lstStyle>
            <a:lvl1pPr algn="l">
              <a:defRPr sz="4000" b="1" i="0">
                <a:solidFill>
                  <a:srgbClr val="F7C713"/>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9" name="Text Placeholder 2">
            <a:extLst>
              <a:ext uri="{FF2B5EF4-FFF2-40B4-BE49-F238E27FC236}">
                <a16:creationId xmlns:a16="http://schemas.microsoft.com/office/drawing/2014/main" id="{2DC888EB-257A-4E4F-86B9-2E92B10A6411}"/>
              </a:ext>
            </a:extLst>
          </p:cNvPr>
          <p:cNvSpPr>
            <a:spLocks noGrp="1"/>
          </p:cNvSpPr>
          <p:nvPr>
            <p:ph type="body" idx="10"/>
          </p:nvPr>
        </p:nvSpPr>
        <p:spPr>
          <a:xfrm>
            <a:off x="1432352" y="3429000"/>
            <a:ext cx="4149582" cy="1500187"/>
          </a:xfrm>
          <a:prstGeom prst="rect">
            <a:avLst/>
          </a:prstGeom>
        </p:spPr>
        <p:txBody>
          <a:bodyPr/>
          <a:lstStyle>
            <a:lvl1pPr marL="0" indent="0" algn="l">
              <a:buNone/>
              <a:defRPr sz="2800" b="0" i="0">
                <a:solidFill>
                  <a:srgbClr val="3E4B59"/>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3129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B493AAF-E994-0647-9B0C-4B55C2B2B6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812A771-8DA6-DF41-A9AD-3E8A5A15630D}"/>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6" name="Text Placeholder 2">
            <a:extLst>
              <a:ext uri="{FF2B5EF4-FFF2-40B4-BE49-F238E27FC236}">
                <a16:creationId xmlns:a16="http://schemas.microsoft.com/office/drawing/2014/main" id="{339E609E-A62E-914B-B079-52ED2F3B893C}"/>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3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7435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082E606-6756-1848-8553-122F948A9649}"/>
              </a:ext>
            </a:extLst>
          </p:cNvPr>
          <p:cNvPicPr>
            <a:picLocks noChangeAspect="1"/>
          </p:cNvPicPr>
          <p:nvPr userDrawn="1"/>
        </p:nvPicPr>
        <p:blipFill>
          <a:blip r:embed="rId2"/>
          <a:stretch>
            <a:fillRect/>
          </a:stretch>
        </p:blipFill>
        <p:spPr>
          <a:xfrm>
            <a:off x="0" y="-18738"/>
            <a:ext cx="12192000" cy="6858000"/>
          </a:xfrm>
          <a:prstGeom prst="rect">
            <a:avLst/>
          </a:prstGeom>
        </p:spPr>
      </p:pic>
      <p:sp>
        <p:nvSpPr>
          <p:cNvPr id="5" name="Title 1">
            <a:extLst>
              <a:ext uri="{FF2B5EF4-FFF2-40B4-BE49-F238E27FC236}">
                <a16:creationId xmlns:a16="http://schemas.microsoft.com/office/drawing/2014/main" id="{6812A771-8DA6-DF41-A9AD-3E8A5A15630D}"/>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6" name="Text Placeholder 2">
            <a:extLst>
              <a:ext uri="{FF2B5EF4-FFF2-40B4-BE49-F238E27FC236}">
                <a16:creationId xmlns:a16="http://schemas.microsoft.com/office/drawing/2014/main" id="{339E609E-A62E-914B-B079-52ED2F3B893C}"/>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3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81054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231F78D-A5DF-714D-9414-3F2DC23622E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926CA87-2AD2-A44C-B872-49C8C57CE24D}"/>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8" name="Text Placeholder 2">
            <a:extLst>
              <a:ext uri="{FF2B5EF4-FFF2-40B4-BE49-F238E27FC236}">
                <a16:creationId xmlns:a16="http://schemas.microsoft.com/office/drawing/2014/main" id="{0539F1DD-5C7A-C444-BB13-64E53A9922E7}"/>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3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41082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FB1795A3-3A6C-0F47-944C-11F20465B8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D4F712D-905E-1F44-AEDB-666744001C39}"/>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6" name="Text Placeholder 2">
            <a:extLst>
              <a:ext uri="{FF2B5EF4-FFF2-40B4-BE49-F238E27FC236}">
                <a16:creationId xmlns:a16="http://schemas.microsoft.com/office/drawing/2014/main" id="{1B2C2B33-95B3-5A40-B5C6-9AFA4F9E0410}"/>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3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769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64E2AD15-C55A-2440-9FB7-5FC6B97123F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078B64AB-3CE2-7748-8401-573126903D16}"/>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6" name="Text Placeholder 2">
            <a:extLst>
              <a:ext uri="{FF2B5EF4-FFF2-40B4-BE49-F238E27FC236}">
                <a16:creationId xmlns:a16="http://schemas.microsoft.com/office/drawing/2014/main" id="{0168B5C7-3F31-B54A-8CAA-C813B1501406}"/>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3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7733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232A35C3-44EA-4D4F-83E9-B98D12E3D5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4E7AE273-4CE1-D14B-A620-3421B4F118CD}"/>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6" name="Text Placeholder 2">
            <a:extLst>
              <a:ext uri="{FF2B5EF4-FFF2-40B4-BE49-F238E27FC236}">
                <a16:creationId xmlns:a16="http://schemas.microsoft.com/office/drawing/2014/main" id="{06B96710-383B-F347-A483-47365821297F}"/>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3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13541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4DF6E76-7A20-9A45-95C8-6A32CCBF1DFE}"/>
              </a:ext>
            </a:extLst>
          </p:cNvPr>
          <p:cNvSpPr>
            <a:spLocks noGrp="1"/>
          </p:cNvSpPr>
          <p:nvPr>
            <p:ph type="sldNum" sz="quarter" idx="4"/>
          </p:nvPr>
        </p:nvSpPr>
        <p:spPr>
          <a:xfrm>
            <a:off x="250256" y="6386595"/>
            <a:ext cx="2743200" cy="305683"/>
          </a:xfrm>
          <a:prstGeom prst="rect">
            <a:avLst/>
          </a:prstGeom>
        </p:spPr>
        <p:txBody>
          <a:bodyPr/>
          <a:lstStyle>
            <a:lvl1pPr algn="l">
              <a:defRPr sz="1200" b="1" i="0">
                <a:solidFill>
                  <a:srgbClr val="F27029"/>
                </a:solidFill>
                <a:latin typeface="Calibri" panose="020F0502020204030204" pitchFamily="34" charset="0"/>
                <a:ea typeface="Calibri" panose="020F0502020204030204" pitchFamily="34" charset="0"/>
                <a:cs typeface="Calibri" panose="020F0502020204030204" pitchFamily="34" charset="0"/>
              </a:defRPr>
            </a:lvl1pPr>
          </a:lstStyle>
          <a:p>
            <a:fld id="{231E6270-9AE5-AA4F-88AC-3EA1BBB1A427}" type="slidenum">
              <a:rPr lang="en-US" smtClean="0"/>
              <a:pPr/>
              <a:t>‹#›</a:t>
            </a:fld>
            <a:endParaRPr lang="en-US" dirty="0"/>
          </a:p>
        </p:txBody>
      </p:sp>
      <p:sp>
        <p:nvSpPr>
          <p:cNvPr id="8" name="Title 1">
            <a:extLst>
              <a:ext uri="{FF2B5EF4-FFF2-40B4-BE49-F238E27FC236}">
                <a16:creationId xmlns:a16="http://schemas.microsoft.com/office/drawing/2014/main" id="{6EEBF390-75A6-2743-8A93-86EC54573C95}"/>
              </a:ext>
            </a:extLst>
          </p:cNvPr>
          <p:cNvSpPr>
            <a:spLocks noGrp="1"/>
          </p:cNvSpPr>
          <p:nvPr>
            <p:ph type="title" hasCustomPrompt="1"/>
          </p:nvPr>
        </p:nvSpPr>
        <p:spPr>
          <a:xfrm>
            <a:off x="1432352" y="2284648"/>
            <a:ext cx="4149582" cy="1020379"/>
          </a:xfrm>
          <a:prstGeom prst="rect">
            <a:avLst/>
          </a:prstGeom>
        </p:spPr>
        <p:txBody>
          <a:bodyPr anchor="b">
            <a:noAutofit/>
          </a:bodyPr>
          <a:lstStyle>
            <a:lvl1pPr algn="l">
              <a:defRPr sz="4000" b="1" i="0">
                <a:solidFill>
                  <a:srgbClr val="F7C713"/>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9" name="Text Placeholder 2">
            <a:extLst>
              <a:ext uri="{FF2B5EF4-FFF2-40B4-BE49-F238E27FC236}">
                <a16:creationId xmlns:a16="http://schemas.microsoft.com/office/drawing/2014/main" id="{5DDE200B-AE46-F245-B784-2645D23E2751}"/>
              </a:ext>
            </a:extLst>
          </p:cNvPr>
          <p:cNvSpPr>
            <a:spLocks noGrp="1"/>
          </p:cNvSpPr>
          <p:nvPr>
            <p:ph type="body" idx="10"/>
          </p:nvPr>
        </p:nvSpPr>
        <p:spPr>
          <a:xfrm>
            <a:off x="1432352" y="3429000"/>
            <a:ext cx="4149582" cy="1500187"/>
          </a:xfrm>
          <a:prstGeom prst="rect">
            <a:avLst/>
          </a:prstGeom>
        </p:spPr>
        <p:txBody>
          <a:bodyPr/>
          <a:lstStyle>
            <a:lvl1pPr marL="0" indent="0" algn="l">
              <a:buNone/>
              <a:defRPr sz="2800" b="0" i="0">
                <a:solidFill>
                  <a:srgbClr val="3E4B59"/>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1473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5"/>
          <p:cNvSpPr>
            <a:spLocks noGrp="1"/>
          </p:cNvSpPr>
          <p:nvPr>
            <p:ph type="pic" sz="quarter" idx="10"/>
          </p:nvPr>
        </p:nvSpPr>
        <p:spPr>
          <a:xfrm>
            <a:off x="318053" y="6109251"/>
            <a:ext cx="1749288" cy="529535"/>
          </a:xfrm>
          <a:prstGeom prst="rect">
            <a:avLst/>
          </a:prstGeom>
        </p:spPr>
        <p:txBody>
          <a:bodyPr/>
          <a:lstStyle>
            <a:lvl1pPr marL="0" indent="0" algn="ctr">
              <a:buNone/>
              <a:defRPr sz="1600" b="0" i="0">
                <a:solidFill>
                  <a:schemeClr val="bg1"/>
                </a:solidFill>
                <a:latin typeface="Century Gothic" charset="0"/>
                <a:ea typeface="Century Gothic" charset="0"/>
                <a:cs typeface="Century Gothic" charset="0"/>
              </a:defRPr>
            </a:lvl1pPr>
          </a:lstStyle>
          <a:p>
            <a:endParaRPr lang="en-US" dirty="0"/>
          </a:p>
        </p:txBody>
      </p:sp>
      <p:pic>
        <p:nvPicPr>
          <p:cNvPr id="3" name="Picture 2">
            <a:extLst>
              <a:ext uri="{FF2B5EF4-FFF2-40B4-BE49-F238E27FC236}">
                <a16:creationId xmlns:a16="http://schemas.microsoft.com/office/drawing/2014/main" id="{224CE16E-4EC8-C749-91B7-17EE3626E0F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9035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37C4A1B5-5B52-FE4A-B198-388210C7C018}"/>
              </a:ext>
            </a:extLst>
          </p:cNvPr>
          <p:cNvPicPr>
            <a:picLocks noChangeAspect="1"/>
          </p:cNvPicPr>
          <p:nvPr userDrawn="1"/>
        </p:nvPicPr>
        <p:blipFill>
          <a:blip r:embed="rId9"/>
          <a:stretch>
            <a:fillRect/>
          </a:stretch>
        </p:blipFill>
        <p:spPr>
          <a:xfrm>
            <a:off x="0" y="0"/>
            <a:ext cx="12192000" cy="6858000"/>
          </a:xfrm>
          <a:prstGeom prst="rect">
            <a:avLst/>
          </a:prstGeom>
        </p:spPr>
      </p:pic>
    </p:spTree>
    <p:extLst>
      <p:ext uri="{BB962C8B-B14F-4D97-AF65-F5344CB8AC3E}">
        <p14:creationId xmlns:p14="http://schemas.microsoft.com/office/powerpoint/2010/main" val="33826926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A3AAFC-F8D9-5D43-A739-3DCCAF80207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7" name="Slide Number Placeholder 3">
            <a:extLst>
              <a:ext uri="{FF2B5EF4-FFF2-40B4-BE49-F238E27FC236}">
                <a16:creationId xmlns:a16="http://schemas.microsoft.com/office/drawing/2014/main" id="{965E6B9A-DAE9-8F43-B275-56B0443BEAB4}"/>
              </a:ext>
            </a:extLst>
          </p:cNvPr>
          <p:cNvSpPr>
            <a:spLocks noGrp="1"/>
          </p:cNvSpPr>
          <p:nvPr>
            <p:ph type="sldNum" sz="quarter" idx="4"/>
          </p:nvPr>
        </p:nvSpPr>
        <p:spPr>
          <a:xfrm>
            <a:off x="250256" y="6372527"/>
            <a:ext cx="2743200" cy="305683"/>
          </a:xfrm>
          <a:prstGeom prst="rect">
            <a:avLst/>
          </a:prstGeom>
        </p:spPr>
        <p:txBody>
          <a:bodyPr/>
          <a:lstStyle>
            <a:lvl1pPr algn="l">
              <a:defRPr sz="1200" b="1" i="0">
                <a:solidFill>
                  <a:srgbClr val="F27029"/>
                </a:solidFill>
                <a:latin typeface="Calibri" panose="020F0502020204030204" pitchFamily="34" charset="0"/>
                <a:ea typeface="Calibri" panose="020F0502020204030204" pitchFamily="34" charset="0"/>
                <a:cs typeface="Calibri" panose="020F0502020204030204" pitchFamily="34" charset="0"/>
              </a:defRPr>
            </a:lvl1pPr>
          </a:lstStyle>
          <a:p>
            <a:fld id="{231E6270-9AE5-AA4F-88AC-3EA1BBB1A427}" type="slidenum">
              <a:rPr lang="en-US" smtClean="0"/>
              <a:pPr/>
              <a:t>‹#›</a:t>
            </a:fld>
            <a:endParaRPr lang="en-US" dirty="0"/>
          </a:p>
        </p:txBody>
      </p:sp>
    </p:spTree>
    <p:extLst>
      <p:ext uri="{BB962C8B-B14F-4D97-AF65-F5344CB8AC3E}">
        <p14:creationId xmlns:p14="http://schemas.microsoft.com/office/powerpoint/2010/main" val="738683457"/>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99834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5" r:id="rId3"/>
    <p:sldLayoutId id="214748370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7115-4B9A-9340-BCD9-046F62AB114A}"/>
              </a:ext>
            </a:extLst>
          </p:cNvPr>
          <p:cNvSpPr>
            <a:spLocks noGrp="1"/>
          </p:cNvSpPr>
          <p:nvPr>
            <p:ph type="title"/>
          </p:nvPr>
        </p:nvSpPr>
        <p:spPr>
          <a:xfrm>
            <a:off x="831850" y="1512702"/>
            <a:ext cx="10515600" cy="1845964"/>
          </a:xfrm>
        </p:spPr>
        <p:txBody>
          <a:bodyPr/>
          <a:lstStyle/>
          <a:p>
            <a:r>
              <a:rPr lang="en-US" dirty="0" err="1">
                <a:solidFill>
                  <a:schemeClr val="tx1"/>
                </a:solidFill>
              </a:rPr>
              <a:t>KiwiSaver</a:t>
            </a:r>
            <a:endParaRPr lang="en-US" dirty="0">
              <a:solidFill>
                <a:schemeClr val="tx1"/>
              </a:solidFill>
            </a:endParaRPr>
          </a:p>
        </p:txBody>
      </p:sp>
      <p:sp>
        <p:nvSpPr>
          <p:cNvPr id="3" name="Text Placeholder 2">
            <a:extLst>
              <a:ext uri="{FF2B5EF4-FFF2-40B4-BE49-F238E27FC236}">
                <a16:creationId xmlns:a16="http://schemas.microsoft.com/office/drawing/2014/main" id="{A0D7A751-C6BC-E14F-BB5E-D12697329B5E}"/>
              </a:ext>
            </a:extLst>
          </p:cNvPr>
          <p:cNvSpPr>
            <a:spLocks noGrp="1"/>
          </p:cNvSpPr>
          <p:nvPr>
            <p:ph type="body" idx="1"/>
          </p:nvPr>
        </p:nvSpPr>
        <p:spPr/>
        <p:txBody>
          <a:bodyPr/>
          <a:lstStyle/>
          <a:p>
            <a:r>
              <a:rPr lang="en-US" dirty="0">
                <a:solidFill>
                  <a:schemeClr val="tx1"/>
                </a:solidFill>
              </a:rPr>
              <a:t>Investing in your future</a:t>
            </a:r>
          </a:p>
        </p:txBody>
      </p:sp>
    </p:spTree>
    <p:extLst>
      <p:ext uri="{BB962C8B-B14F-4D97-AF65-F5344CB8AC3E}">
        <p14:creationId xmlns:p14="http://schemas.microsoft.com/office/powerpoint/2010/main" val="1740549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C46C74-5366-DC47-AA7D-F8E7867149A1}"/>
              </a:ext>
            </a:extLst>
          </p:cNvPr>
          <p:cNvSpPr>
            <a:spLocks noGrp="1"/>
          </p:cNvSpPr>
          <p:nvPr>
            <p:ph type="sldNum" sz="quarter" idx="4"/>
          </p:nvPr>
        </p:nvSpPr>
        <p:spPr/>
        <p:txBody>
          <a:bodyPr/>
          <a:lstStyle/>
          <a:p>
            <a:fld id="{231E6270-9AE5-AA4F-88AC-3EA1BBB1A427}" type="slidenum">
              <a:rPr lang="en-US" smtClean="0"/>
              <a:pPr/>
              <a:t>10</a:t>
            </a:fld>
            <a:endParaRPr lang="en-US" dirty="0"/>
          </a:p>
        </p:txBody>
      </p:sp>
      <p:sp>
        <p:nvSpPr>
          <p:cNvPr id="4" name="Title 3">
            <a:extLst>
              <a:ext uri="{FF2B5EF4-FFF2-40B4-BE49-F238E27FC236}">
                <a16:creationId xmlns:a16="http://schemas.microsoft.com/office/drawing/2014/main" id="{A187D76A-32FA-3E4B-926F-01C9EB3B5FDE}"/>
              </a:ext>
            </a:extLst>
          </p:cNvPr>
          <p:cNvSpPr>
            <a:spLocks noGrp="1"/>
          </p:cNvSpPr>
          <p:nvPr>
            <p:ph type="title"/>
          </p:nvPr>
        </p:nvSpPr>
        <p:spPr>
          <a:xfrm>
            <a:off x="1546648" y="205332"/>
            <a:ext cx="5882848" cy="1020379"/>
          </a:xfrm>
        </p:spPr>
        <p:txBody>
          <a:bodyPr/>
          <a:lstStyle/>
          <a:p>
            <a:r>
              <a:rPr lang="en-US" dirty="0"/>
              <a:t>Getting the most out of it</a:t>
            </a:r>
          </a:p>
        </p:txBody>
      </p:sp>
      <p:sp>
        <p:nvSpPr>
          <p:cNvPr id="5" name="Text Placeholder 4">
            <a:extLst>
              <a:ext uri="{FF2B5EF4-FFF2-40B4-BE49-F238E27FC236}">
                <a16:creationId xmlns:a16="http://schemas.microsoft.com/office/drawing/2014/main" id="{91DF84FA-52DE-3142-A6AE-6F40A82A3B18}"/>
              </a:ext>
            </a:extLst>
          </p:cNvPr>
          <p:cNvSpPr>
            <a:spLocks noGrp="1"/>
          </p:cNvSpPr>
          <p:nvPr>
            <p:ph type="body" idx="10"/>
          </p:nvPr>
        </p:nvSpPr>
        <p:spPr>
          <a:xfrm>
            <a:off x="1546647" y="2158768"/>
            <a:ext cx="8743981" cy="1500187"/>
          </a:xfrm>
        </p:spPr>
        <p:txBody>
          <a:bodyPr/>
          <a:lstStyle/>
          <a:p>
            <a:r>
              <a:rPr lang="en-US" dirty="0"/>
              <a:t>It’s important to keep an eye on your KiwiSaver so you get the most out of it. </a:t>
            </a:r>
          </a:p>
          <a:p>
            <a:r>
              <a:rPr lang="en-US" dirty="0"/>
              <a:t>That doesn’t mean that you need to know a lot about investing ‒ that’s what you pay your </a:t>
            </a:r>
            <a:r>
              <a:rPr lang="en-US" dirty="0" err="1"/>
              <a:t>KiwiSaver</a:t>
            </a:r>
            <a:r>
              <a:rPr lang="en-US" dirty="0"/>
              <a:t> manager for. </a:t>
            </a:r>
          </a:p>
          <a:p>
            <a:r>
              <a:rPr lang="en-US" dirty="0"/>
              <a:t>But it might be important to you to know how and where your funds are being invested.</a:t>
            </a:r>
          </a:p>
        </p:txBody>
      </p:sp>
    </p:spTree>
    <p:extLst>
      <p:ext uri="{BB962C8B-B14F-4D97-AF65-F5344CB8AC3E}">
        <p14:creationId xmlns:p14="http://schemas.microsoft.com/office/powerpoint/2010/main" val="2386218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9AF83B-35D0-C949-A955-6BA9599BED62}"/>
              </a:ext>
            </a:extLst>
          </p:cNvPr>
          <p:cNvSpPr>
            <a:spLocks noGrp="1"/>
          </p:cNvSpPr>
          <p:nvPr>
            <p:ph type="title"/>
          </p:nvPr>
        </p:nvSpPr>
        <p:spPr>
          <a:xfrm>
            <a:off x="1432352" y="1182679"/>
            <a:ext cx="4149582" cy="1020379"/>
          </a:xfrm>
        </p:spPr>
        <p:txBody>
          <a:bodyPr/>
          <a:lstStyle/>
          <a:p>
            <a:r>
              <a:rPr lang="en-US" dirty="0"/>
              <a:t>Are you in KiwiSaver yet?</a:t>
            </a:r>
          </a:p>
        </p:txBody>
      </p:sp>
      <p:sp>
        <p:nvSpPr>
          <p:cNvPr id="5" name="Text Placeholder 4">
            <a:extLst>
              <a:ext uri="{FF2B5EF4-FFF2-40B4-BE49-F238E27FC236}">
                <a16:creationId xmlns:a16="http://schemas.microsoft.com/office/drawing/2014/main" id="{D549D8E9-B62A-234A-BFD6-D5173785E6F7}"/>
              </a:ext>
            </a:extLst>
          </p:cNvPr>
          <p:cNvSpPr>
            <a:spLocks noGrp="1"/>
          </p:cNvSpPr>
          <p:nvPr>
            <p:ph type="body" idx="10"/>
          </p:nvPr>
        </p:nvSpPr>
        <p:spPr>
          <a:xfrm>
            <a:off x="1432351" y="2327031"/>
            <a:ext cx="4395011" cy="1500187"/>
          </a:xfrm>
        </p:spPr>
        <p:txBody>
          <a:bodyPr/>
          <a:lstStyle/>
          <a:p>
            <a:r>
              <a:rPr lang="en-US" dirty="0"/>
              <a:t>People of any age can start investing in </a:t>
            </a:r>
            <a:r>
              <a:rPr lang="en-US" dirty="0" err="1"/>
              <a:t>KiwiSaver</a:t>
            </a:r>
            <a:r>
              <a:rPr lang="en-US" dirty="0"/>
              <a:t>. </a:t>
            </a:r>
          </a:p>
          <a:p>
            <a:r>
              <a:rPr lang="en-US" dirty="0"/>
              <a:t>If you have a part-time job, you can already get started investing for your retirement – or your first home – today.</a:t>
            </a:r>
          </a:p>
        </p:txBody>
      </p:sp>
      <p:pic>
        <p:nvPicPr>
          <p:cNvPr id="6" name="Google Shape;127;p17">
            <a:extLst>
              <a:ext uri="{FF2B5EF4-FFF2-40B4-BE49-F238E27FC236}">
                <a16:creationId xmlns:a16="http://schemas.microsoft.com/office/drawing/2014/main" id="{C32D6F3D-170D-1748-9A2B-B3A5A2B823D9}"/>
              </a:ext>
            </a:extLst>
          </p:cNvPr>
          <p:cNvPicPr preferRelativeResize="0">
            <a:picLocks noGrp="1"/>
          </p:cNvPicPr>
          <p:nvPr>
            <p:ph type="pic" sz="quarter" idx="11"/>
          </p:nvPr>
        </p:nvPicPr>
        <p:blipFill rotWithShape="1">
          <a:blip r:embed="rId2">
            <a:alphaModFix/>
          </a:blip>
          <a:srcRect l="1911" r="1911"/>
          <a:stretch/>
        </p:blipFill>
        <p:spPr>
          <a:prstGeom prst="rect">
            <a:avLst/>
          </a:prstGeom>
          <a:noFill/>
          <a:ln>
            <a:noFill/>
          </a:ln>
        </p:spPr>
      </p:pic>
      <p:pic>
        <p:nvPicPr>
          <p:cNvPr id="7" name="Google Shape;131;p17">
            <a:extLst>
              <a:ext uri="{FF2B5EF4-FFF2-40B4-BE49-F238E27FC236}">
                <a16:creationId xmlns:a16="http://schemas.microsoft.com/office/drawing/2014/main" id="{A1385CE6-571B-7D46-AD53-066BB36EDCA9}"/>
              </a:ext>
            </a:extLst>
          </p:cNvPr>
          <p:cNvPicPr preferRelativeResize="0">
            <a:picLocks noGrp="1"/>
          </p:cNvPicPr>
          <p:nvPr>
            <p:ph type="pic" sz="quarter" idx="12"/>
          </p:nvPr>
        </p:nvPicPr>
        <p:blipFill rotWithShape="1">
          <a:blip r:embed="rId3">
            <a:alphaModFix/>
          </a:blip>
          <a:srcRect l="2354" r="2354"/>
          <a:stretch/>
        </p:blipFill>
        <p:spPr>
          <a:prstGeom prst="rect">
            <a:avLst/>
          </a:prstGeom>
          <a:noFill/>
          <a:ln>
            <a:noFill/>
          </a:ln>
        </p:spPr>
      </p:pic>
    </p:spTree>
    <p:extLst>
      <p:ext uri="{BB962C8B-B14F-4D97-AF65-F5344CB8AC3E}">
        <p14:creationId xmlns:p14="http://schemas.microsoft.com/office/powerpoint/2010/main" val="3533392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29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5816B6-BE4D-344D-8FB1-884D0E261628}"/>
              </a:ext>
            </a:extLst>
          </p:cNvPr>
          <p:cNvSpPr>
            <a:spLocks noGrp="1"/>
          </p:cNvSpPr>
          <p:nvPr>
            <p:ph type="sldNum" sz="quarter" idx="4"/>
          </p:nvPr>
        </p:nvSpPr>
        <p:spPr/>
        <p:txBody>
          <a:bodyPr/>
          <a:lstStyle/>
          <a:p>
            <a:fld id="{231E6270-9AE5-AA4F-88AC-3EA1BBB1A427}" type="slidenum">
              <a:rPr lang="en-US" smtClean="0"/>
              <a:pPr/>
              <a:t>2</a:t>
            </a:fld>
            <a:endParaRPr lang="en-US" dirty="0"/>
          </a:p>
        </p:txBody>
      </p:sp>
      <p:pic>
        <p:nvPicPr>
          <p:cNvPr id="7" name="Content Placeholder 6" descr="A hand holding a cellphone&#10;&#10;Description automatically generated">
            <a:extLst>
              <a:ext uri="{FF2B5EF4-FFF2-40B4-BE49-F238E27FC236}">
                <a16:creationId xmlns:a16="http://schemas.microsoft.com/office/drawing/2014/main" id="{ED6D7A8F-3524-3042-956B-E47363CF80DB}"/>
              </a:ext>
            </a:extLst>
          </p:cNvPr>
          <p:cNvPicPr>
            <a:picLocks noGrp="1" noChangeAspect="1"/>
          </p:cNvPicPr>
          <p:nvPr>
            <p:ph sz="quarter" idx="11"/>
          </p:nvPr>
        </p:nvPicPr>
        <p:blipFill>
          <a:blip r:embed="rId2"/>
          <a:stretch>
            <a:fillRect/>
          </a:stretch>
        </p:blipFill>
        <p:spPr>
          <a:xfrm>
            <a:off x="-799827" y="351692"/>
            <a:ext cx="8170712" cy="6506308"/>
          </a:xfrm>
        </p:spPr>
      </p:pic>
      <p:sp>
        <p:nvSpPr>
          <p:cNvPr id="4" name="Title 3">
            <a:extLst>
              <a:ext uri="{FF2B5EF4-FFF2-40B4-BE49-F238E27FC236}">
                <a16:creationId xmlns:a16="http://schemas.microsoft.com/office/drawing/2014/main" id="{9EFCE910-F439-E340-AC1A-26C11FA55E95}"/>
              </a:ext>
            </a:extLst>
          </p:cNvPr>
          <p:cNvSpPr>
            <a:spLocks noGrp="1"/>
          </p:cNvSpPr>
          <p:nvPr>
            <p:ph type="title"/>
          </p:nvPr>
        </p:nvSpPr>
        <p:spPr>
          <a:xfrm>
            <a:off x="5429921" y="1288186"/>
            <a:ext cx="4984940" cy="1020379"/>
          </a:xfrm>
        </p:spPr>
        <p:txBody>
          <a:bodyPr/>
          <a:lstStyle/>
          <a:p>
            <a:r>
              <a:rPr lang="en-US" dirty="0"/>
              <a:t>What’s KiwiSaver for?</a:t>
            </a:r>
          </a:p>
        </p:txBody>
      </p:sp>
      <p:sp>
        <p:nvSpPr>
          <p:cNvPr id="5" name="Text Placeholder 4">
            <a:extLst>
              <a:ext uri="{FF2B5EF4-FFF2-40B4-BE49-F238E27FC236}">
                <a16:creationId xmlns:a16="http://schemas.microsoft.com/office/drawing/2014/main" id="{DC362CD9-117E-C849-8300-E6BA33309B10}"/>
              </a:ext>
            </a:extLst>
          </p:cNvPr>
          <p:cNvSpPr>
            <a:spLocks noGrp="1"/>
          </p:cNvSpPr>
          <p:nvPr>
            <p:ph type="body" idx="10"/>
          </p:nvPr>
        </p:nvSpPr>
        <p:spPr>
          <a:xfrm>
            <a:off x="5429920" y="2432538"/>
            <a:ext cx="5566325" cy="1500187"/>
          </a:xfrm>
        </p:spPr>
        <p:txBody>
          <a:bodyPr/>
          <a:lstStyle/>
          <a:p>
            <a:r>
              <a:rPr lang="en-US" dirty="0"/>
              <a:t>Retirement can seem a long time away, especially when you haven’t even started full-time work. </a:t>
            </a:r>
          </a:p>
          <a:p>
            <a:r>
              <a:rPr lang="en-US" dirty="0"/>
              <a:t>But you’re never too young to start thinking about your future.</a:t>
            </a:r>
          </a:p>
        </p:txBody>
      </p:sp>
    </p:spTree>
    <p:extLst>
      <p:ext uri="{BB962C8B-B14F-4D97-AF65-F5344CB8AC3E}">
        <p14:creationId xmlns:p14="http://schemas.microsoft.com/office/powerpoint/2010/main" val="312773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2195-4F74-5D49-9987-E2AE50760E0D}"/>
              </a:ext>
            </a:extLst>
          </p:cNvPr>
          <p:cNvSpPr>
            <a:spLocks noGrp="1"/>
          </p:cNvSpPr>
          <p:nvPr>
            <p:ph type="title"/>
          </p:nvPr>
        </p:nvSpPr>
        <p:spPr>
          <a:xfrm>
            <a:off x="1432352" y="1448848"/>
            <a:ext cx="9610786" cy="5076520"/>
          </a:xfrm>
        </p:spPr>
        <p:txBody>
          <a:bodyPr/>
          <a:lstStyle/>
          <a:p>
            <a:r>
              <a:rPr lang="en-US" dirty="0"/>
              <a:t>You’re probably going to spend about half of your life earning money. </a:t>
            </a:r>
            <a:br>
              <a:rPr lang="en-US" dirty="0"/>
            </a:br>
            <a:br>
              <a:rPr lang="en-US" sz="1400" dirty="0"/>
            </a:br>
            <a:r>
              <a:rPr lang="en-US" dirty="0"/>
              <a:t>That means that you have 40 or 50 years to save for retirement. </a:t>
            </a:r>
            <a:br>
              <a:rPr lang="en-US" dirty="0"/>
            </a:br>
            <a:br>
              <a:rPr lang="en-US" sz="1400" dirty="0"/>
            </a:br>
            <a:r>
              <a:rPr lang="en-US" dirty="0"/>
              <a:t>If you’re retired for 30 years or more, you’re going to need a good amount of money in the bank by the time you’re 65.</a:t>
            </a:r>
          </a:p>
        </p:txBody>
      </p:sp>
      <p:sp>
        <p:nvSpPr>
          <p:cNvPr id="3" name="Slide Number Placeholder 2">
            <a:extLst>
              <a:ext uri="{FF2B5EF4-FFF2-40B4-BE49-F238E27FC236}">
                <a16:creationId xmlns:a16="http://schemas.microsoft.com/office/drawing/2014/main" id="{9C66A6B1-89E6-CD47-80A9-8DBDED2944F4}"/>
              </a:ext>
            </a:extLst>
          </p:cNvPr>
          <p:cNvSpPr>
            <a:spLocks noGrp="1"/>
          </p:cNvSpPr>
          <p:nvPr>
            <p:ph type="sldNum" sz="quarter" idx="4"/>
          </p:nvPr>
        </p:nvSpPr>
        <p:spPr/>
        <p:txBody>
          <a:bodyPr/>
          <a:lstStyle/>
          <a:p>
            <a:fld id="{231E6270-9AE5-AA4F-88AC-3EA1BBB1A427}" type="slidenum">
              <a:rPr lang="en-US" smtClean="0"/>
              <a:pPr/>
              <a:t>3</a:t>
            </a:fld>
            <a:endParaRPr lang="en-US" dirty="0"/>
          </a:p>
        </p:txBody>
      </p:sp>
    </p:spTree>
    <p:extLst>
      <p:ext uri="{BB962C8B-B14F-4D97-AF65-F5344CB8AC3E}">
        <p14:creationId xmlns:p14="http://schemas.microsoft.com/office/powerpoint/2010/main" val="419404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74AA44-E760-F443-8980-7B089E3132B1}"/>
              </a:ext>
            </a:extLst>
          </p:cNvPr>
          <p:cNvSpPr>
            <a:spLocks noGrp="1"/>
          </p:cNvSpPr>
          <p:nvPr>
            <p:ph type="sldNum" sz="quarter" idx="4"/>
          </p:nvPr>
        </p:nvSpPr>
        <p:spPr/>
        <p:txBody>
          <a:bodyPr/>
          <a:lstStyle/>
          <a:p>
            <a:fld id="{231E6270-9AE5-AA4F-88AC-3EA1BBB1A427}" type="slidenum">
              <a:rPr lang="en-US" smtClean="0"/>
              <a:pPr/>
              <a:t>4</a:t>
            </a:fld>
            <a:endParaRPr lang="en-US" dirty="0"/>
          </a:p>
        </p:txBody>
      </p:sp>
      <p:sp>
        <p:nvSpPr>
          <p:cNvPr id="4" name="Title 3">
            <a:extLst>
              <a:ext uri="{FF2B5EF4-FFF2-40B4-BE49-F238E27FC236}">
                <a16:creationId xmlns:a16="http://schemas.microsoft.com/office/drawing/2014/main" id="{9FF46221-B386-F845-B9A3-40A7DAF92FB7}"/>
              </a:ext>
            </a:extLst>
          </p:cNvPr>
          <p:cNvSpPr>
            <a:spLocks noGrp="1"/>
          </p:cNvSpPr>
          <p:nvPr>
            <p:ph type="title"/>
          </p:nvPr>
        </p:nvSpPr>
        <p:spPr>
          <a:xfrm>
            <a:off x="1432352" y="1160340"/>
            <a:ext cx="4898110" cy="1020379"/>
          </a:xfrm>
        </p:spPr>
        <p:txBody>
          <a:bodyPr/>
          <a:lstStyle/>
          <a:p>
            <a:r>
              <a:rPr lang="en-US" dirty="0"/>
              <a:t>It’s a really good idea</a:t>
            </a:r>
          </a:p>
        </p:txBody>
      </p:sp>
      <p:sp>
        <p:nvSpPr>
          <p:cNvPr id="5" name="Text Placeholder 4">
            <a:extLst>
              <a:ext uri="{FF2B5EF4-FFF2-40B4-BE49-F238E27FC236}">
                <a16:creationId xmlns:a16="http://schemas.microsoft.com/office/drawing/2014/main" id="{C31B100F-7675-DE41-9F40-A25330559CD8}"/>
              </a:ext>
            </a:extLst>
          </p:cNvPr>
          <p:cNvSpPr>
            <a:spLocks noGrp="1"/>
          </p:cNvSpPr>
          <p:nvPr>
            <p:ph type="body" idx="10"/>
          </p:nvPr>
        </p:nvSpPr>
        <p:spPr>
          <a:xfrm>
            <a:off x="1432352" y="2304692"/>
            <a:ext cx="4898110" cy="1500187"/>
          </a:xfrm>
        </p:spPr>
        <p:txBody>
          <a:bodyPr/>
          <a:lstStyle/>
          <a:p>
            <a:r>
              <a:rPr lang="en-US" dirty="0"/>
              <a:t>KiwiSaver is a saving and investing system set up by the government to help people get ready for retirement. </a:t>
            </a:r>
          </a:p>
          <a:p>
            <a:r>
              <a:rPr lang="en-US" dirty="0"/>
              <a:t>Joining </a:t>
            </a:r>
            <a:r>
              <a:rPr lang="en-US" dirty="0" err="1"/>
              <a:t>KiwiSaver</a:t>
            </a:r>
            <a:r>
              <a:rPr lang="en-US" dirty="0"/>
              <a:t> isn’t compulsory, but there are lots of great reasons to join up.</a:t>
            </a:r>
          </a:p>
        </p:txBody>
      </p:sp>
      <p:pic>
        <p:nvPicPr>
          <p:cNvPr id="6" name="Google Shape;73;p10">
            <a:extLst>
              <a:ext uri="{FF2B5EF4-FFF2-40B4-BE49-F238E27FC236}">
                <a16:creationId xmlns:a16="http://schemas.microsoft.com/office/drawing/2014/main" id="{77FFF88F-6CDA-654C-8DA7-3D5E237F3F87}"/>
              </a:ext>
            </a:extLst>
          </p:cNvPr>
          <p:cNvPicPr preferRelativeResize="0">
            <a:picLocks noGrp="1"/>
          </p:cNvPicPr>
          <p:nvPr>
            <p:ph sz="quarter" idx="11"/>
          </p:nvPr>
        </p:nvPicPr>
        <p:blipFill rotWithShape="1">
          <a:blip r:embed="rId3">
            <a:alphaModFix/>
          </a:blip>
          <a:srcRect/>
          <a:stretch/>
        </p:blipFill>
        <p:spPr>
          <a:xfrm>
            <a:off x="6330462" y="1379437"/>
            <a:ext cx="5462588" cy="4099126"/>
          </a:xfrm>
          <a:prstGeom prst="rect">
            <a:avLst/>
          </a:prstGeom>
          <a:noFill/>
          <a:ln>
            <a:noFill/>
          </a:ln>
        </p:spPr>
      </p:pic>
    </p:spTree>
    <p:extLst>
      <p:ext uri="{BB962C8B-B14F-4D97-AF65-F5344CB8AC3E}">
        <p14:creationId xmlns:p14="http://schemas.microsoft.com/office/powerpoint/2010/main" val="2993478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664362-41B7-8147-936D-332252527C6D}"/>
              </a:ext>
            </a:extLst>
          </p:cNvPr>
          <p:cNvSpPr>
            <a:spLocks noGrp="1"/>
          </p:cNvSpPr>
          <p:nvPr>
            <p:ph type="title"/>
          </p:nvPr>
        </p:nvSpPr>
        <p:spPr>
          <a:xfrm>
            <a:off x="1432351" y="303448"/>
            <a:ext cx="5179463" cy="1020379"/>
          </a:xfrm>
        </p:spPr>
        <p:txBody>
          <a:bodyPr/>
          <a:lstStyle/>
          <a:p>
            <a:r>
              <a:rPr lang="en-US" dirty="0"/>
              <a:t>It’s automatic</a:t>
            </a:r>
          </a:p>
        </p:txBody>
      </p:sp>
      <p:sp>
        <p:nvSpPr>
          <p:cNvPr id="5" name="Text Placeholder 4">
            <a:extLst>
              <a:ext uri="{FF2B5EF4-FFF2-40B4-BE49-F238E27FC236}">
                <a16:creationId xmlns:a16="http://schemas.microsoft.com/office/drawing/2014/main" id="{65D3A93E-828A-C841-B0D3-EAA2F5141CCC}"/>
              </a:ext>
            </a:extLst>
          </p:cNvPr>
          <p:cNvSpPr>
            <a:spLocks noGrp="1"/>
          </p:cNvSpPr>
          <p:nvPr>
            <p:ph type="body" idx="10"/>
          </p:nvPr>
        </p:nvSpPr>
        <p:spPr>
          <a:xfrm>
            <a:off x="1432351" y="1447800"/>
            <a:ext cx="5179463" cy="3886200"/>
          </a:xfrm>
        </p:spPr>
        <p:txBody>
          <a:bodyPr/>
          <a:lstStyle/>
          <a:p>
            <a:r>
              <a:rPr lang="en-US" dirty="0"/>
              <a:t>People who join KiwiSaver put money into their KiwiSaver account each time they get paid. The payments happen automatically, so it’s a really easy way to put money aside.</a:t>
            </a:r>
          </a:p>
          <a:p>
            <a:r>
              <a:rPr lang="en-US" dirty="0"/>
              <a:t>Investment experts invest the money in your KiwiSaver account for you in shares and bonds so that it grows over time.</a:t>
            </a:r>
          </a:p>
        </p:txBody>
      </p:sp>
      <p:pic>
        <p:nvPicPr>
          <p:cNvPr id="7" name="Google Shape;78;p11">
            <a:extLst>
              <a:ext uri="{FF2B5EF4-FFF2-40B4-BE49-F238E27FC236}">
                <a16:creationId xmlns:a16="http://schemas.microsoft.com/office/drawing/2014/main" id="{652B60A5-6AB8-A74A-B3C9-BE3A40E367DA}"/>
              </a:ext>
            </a:extLst>
          </p:cNvPr>
          <p:cNvPicPr preferRelativeResize="0">
            <a:picLocks noGrp="1"/>
          </p:cNvPicPr>
          <p:nvPr>
            <p:ph type="pic" sz="quarter" idx="11"/>
          </p:nvPr>
        </p:nvPicPr>
        <p:blipFill rotWithShape="1">
          <a:blip r:embed="rId2">
            <a:alphaModFix/>
          </a:blip>
          <a:srcRect l="1911" r="1911"/>
          <a:stretch/>
        </p:blipFill>
        <p:spPr>
          <a:prstGeom prst="rect">
            <a:avLst/>
          </a:prstGeom>
          <a:noFill/>
          <a:ln>
            <a:noFill/>
          </a:ln>
        </p:spPr>
      </p:pic>
      <p:pic>
        <p:nvPicPr>
          <p:cNvPr id="8" name="Google Shape;83;p11">
            <a:extLst>
              <a:ext uri="{FF2B5EF4-FFF2-40B4-BE49-F238E27FC236}">
                <a16:creationId xmlns:a16="http://schemas.microsoft.com/office/drawing/2014/main" id="{5D4FBBAF-E8A2-F84E-9545-0E81B6383830}"/>
              </a:ext>
            </a:extLst>
          </p:cNvPr>
          <p:cNvPicPr preferRelativeResize="0">
            <a:picLocks noGrp="1"/>
          </p:cNvPicPr>
          <p:nvPr>
            <p:ph type="pic" sz="quarter" idx="12"/>
          </p:nvPr>
        </p:nvPicPr>
        <p:blipFill rotWithShape="1">
          <a:blip r:embed="rId3">
            <a:alphaModFix/>
          </a:blip>
          <a:srcRect l="2354" r="2354"/>
          <a:stretch/>
        </p:blipFill>
        <p:spPr>
          <a:prstGeom prst="rect">
            <a:avLst/>
          </a:prstGeom>
          <a:noFill/>
          <a:ln>
            <a:noFill/>
          </a:ln>
        </p:spPr>
      </p:pic>
    </p:spTree>
    <p:extLst>
      <p:ext uri="{BB962C8B-B14F-4D97-AF65-F5344CB8AC3E}">
        <p14:creationId xmlns:p14="http://schemas.microsoft.com/office/powerpoint/2010/main" val="184738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FFCA-8AEF-5347-B769-551F1F67C995}"/>
              </a:ext>
            </a:extLst>
          </p:cNvPr>
          <p:cNvSpPr>
            <a:spLocks noGrp="1"/>
          </p:cNvSpPr>
          <p:nvPr>
            <p:ph type="title"/>
          </p:nvPr>
        </p:nvSpPr>
        <p:spPr>
          <a:xfrm>
            <a:off x="1466453" y="979374"/>
            <a:ext cx="9259094" cy="3387970"/>
          </a:xfrm>
        </p:spPr>
        <p:txBody>
          <a:bodyPr/>
          <a:lstStyle/>
          <a:p>
            <a:r>
              <a:rPr lang="en-US" dirty="0"/>
              <a:t>You can choose how much of your pay goes automatically into your KiwiSaver account. The options are </a:t>
            </a:r>
            <a:r>
              <a:rPr lang="en-US" dirty="0">
                <a:solidFill>
                  <a:srgbClr val="F7C713"/>
                </a:solidFill>
              </a:rPr>
              <a:t>3%</a:t>
            </a:r>
            <a:r>
              <a:rPr lang="en-US" dirty="0"/>
              <a:t>, </a:t>
            </a:r>
            <a:r>
              <a:rPr lang="en-US" dirty="0">
                <a:solidFill>
                  <a:srgbClr val="F7C713"/>
                </a:solidFill>
              </a:rPr>
              <a:t>4%</a:t>
            </a:r>
            <a:r>
              <a:rPr lang="en-US" dirty="0"/>
              <a:t>, </a:t>
            </a:r>
            <a:r>
              <a:rPr lang="en-US" dirty="0">
                <a:solidFill>
                  <a:srgbClr val="F7C713"/>
                </a:solidFill>
              </a:rPr>
              <a:t>6%, 8%</a:t>
            </a:r>
            <a:r>
              <a:rPr lang="en-US" dirty="0"/>
              <a:t> or </a:t>
            </a:r>
            <a:r>
              <a:rPr lang="en-US" dirty="0">
                <a:solidFill>
                  <a:srgbClr val="F7C713"/>
                </a:solidFill>
              </a:rPr>
              <a:t>10% </a:t>
            </a:r>
            <a:r>
              <a:rPr lang="en-US" dirty="0"/>
              <a:t>of your pay.</a:t>
            </a:r>
            <a:br>
              <a:rPr lang="en-US" dirty="0"/>
            </a:br>
            <a:br>
              <a:rPr lang="en-US" sz="1400" dirty="0"/>
            </a:br>
            <a:r>
              <a:rPr lang="en-US" dirty="0"/>
              <a:t>Your employer has to put in at least </a:t>
            </a:r>
            <a:r>
              <a:rPr lang="en-US" dirty="0">
                <a:solidFill>
                  <a:srgbClr val="F7C713"/>
                </a:solidFill>
              </a:rPr>
              <a:t>3%</a:t>
            </a:r>
            <a:r>
              <a:rPr lang="en-US" dirty="0"/>
              <a:t> of what you get paid as well ‒ that’s extra money that you don’t get if you’re not in KiwiSaver.</a:t>
            </a:r>
            <a:br>
              <a:rPr lang="en-US" dirty="0"/>
            </a:br>
            <a:br>
              <a:rPr lang="en-US" dirty="0"/>
            </a:br>
            <a:r>
              <a:rPr lang="en-US" dirty="0"/>
              <a:t>People can always put in as much as they want extra into their KiwiSaver, too. </a:t>
            </a:r>
            <a:br>
              <a:rPr lang="en-US" dirty="0"/>
            </a:br>
            <a:br>
              <a:rPr lang="en-US" dirty="0"/>
            </a:br>
            <a:endParaRPr lang="en-US" dirty="0"/>
          </a:p>
        </p:txBody>
      </p:sp>
      <p:sp>
        <p:nvSpPr>
          <p:cNvPr id="3" name="Slide Number Placeholder 2">
            <a:extLst>
              <a:ext uri="{FF2B5EF4-FFF2-40B4-BE49-F238E27FC236}">
                <a16:creationId xmlns:a16="http://schemas.microsoft.com/office/drawing/2014/main" id="{2A712A5A-7BB8-C741-871C-42EE4AAECC19}"/>
              </a:ext>
            </a:extLst>
          </p:cNvPr>
          <p:cNvSpPr>
            <a:spLocks noGrp="1"/>
          </p:cNvSpPr>
          <p:nvPr>
            <p:ph type="sldNum" sz="quarter" idx="4"/>
          </p:nvPr>
        </p:nvSpPr>
        <p:spPr/>
        <p:txBody>
          <a:bodyPr/>
          <a:lstStyle/>
          <a:p>
            <a:fld id="{231E6270-9AE5-AA4F-88AC-3EA1BBB1A427}" type="slidenum">
              <a:rPr lang="en-US" smtClean="0"/>
              <a:pPr/>
              <a:t>6</a:t>
            </a:fld>
            <a:endParaRPr lang="en-US" dirty="0"/>
          </a:p>
        </p:txBody>
      </p:sp>
    </p:spTree>
    <p:extLst>
      <p:ext uri="{BB962C8B-B14F-4D97-AF65-F5344CB8AC3E}">
        <p14:creationId xmlns:p14="http://schemas.microsoft.com/office/powerpoint/2010/main" val="186780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97;p13">
            <a:extLst>
              <a:ext uri="{FF2B5EF4-FFF2-40B4-BE49-F238E27FC236}">
                <a16:creationId xmlns:a16="http://schemas.microsoft.com/office/drawing/2014/main" id="{AADFD40F-BFF3-584E-A193-0E0475BAFE08}"/>
              </a:ext>
            </a:extLst>
          </p:cNvPr>
          <p:cNvPicPr preferRelativeResize="0">
            <a:picLocks noGrp="1"/>
          </p:cNvPicPr>
          <p:nvPr>
            <p:ph sz="quarter" idx="11"/>
          </p:nvPr>
        </p:nvPicPr>
        <p:blipFill rotWithShape="1">
          <a:blip r:embed="rId2">
            <a:alphaModFix/>
          </a:blip>
          <a:srcRect/>
          <a:stretch/>
        </p:blipFill>
        <p:spPr>
          <a:xfrm>
            <a:off x="7000407" y="1160463"/>
            <a:ext cx="4822571" cy="4537075"/>
          </a:xfrm>
          <a:prstGeom prst="rect">
            <a:avLst/>
          </a:prstGeom>
          <a:noFill/>
          <a:ln>
            <a:noFill/>
          </a:ln>
        </p:spPr>
      </p:pic>
      <p:sp>
        <p:nvSpPr>
          <p:cNvPr id="2" name="Slide Number Placeholder 1">
            <a:extLst>
              <a:ext uri="{FF2B5EF4-FFF2-40B4-BE49-F238E27FC236}">
                <a16:creationId xmlns:a16="http://schemas.microsoft.com/office/drawing/2014/main" id="{2CBA5B8B-9270-AD46-AF6B-756E1BE03D36}"/>
              </a:ext>
            </a:extLst>
          </p:cNvPr>
          <p:cNvSpPr>
            <a:spLocks noGrp="1"/>
          </p:cNvSpPr>
          <p:nvPr>
            <p:ph type="sldNum" sz="quarter" idx="4"/>
          </p:nvPr>
        </p:nvSpPr>
        <p:spPr/>
        <p:txBody>
          <a:bodyPr/>
          <a:lstStyle/>
          <a:p>
            <a:fld id="{231E6270-9AE5-AA4F-88AC-3EA1BBB1A427}" type="slidenum">
              <a:rPr lang="en-US" smtClean="0"/>
              <a:pPr/>
              <a:t>7</a:t>
            </a:fld>
            <a:endParaRPr lang="en-US" dirty="0"/>
          </a:p>
        </p:txBody>
      </p:sp>
      <p:sp>
        <p:nvSpPr>
          <p:cNvPr id="4" name="Title 3">
            <a:extLst>
              <a:ext uri="{FF2B5EF4-FFF2-40B4-BE49-F238E27FC236}">
                <a16:creationId xmlns:a16="http://schemas.microsoft.com/office/drawing/2014/main" id="{A6FF2378-374D-B44D-A2F0-A5F8DD10992D}"/>
              </a:ext>
            </a:extLst>
          </p:cNvPr>
          <p:cNvSpPr>
            <a:spLocks noGrp="1"/>
          </p:cNvSpPr>
          <p:nvPr>
            <p:ph type="title"/>
          </p:nvPr>
        </p:nvSpPr>
        <p:spPr>
          <a:xfrm>
            <a:off x="1432352" y="781020"/>
            <a:ext cx="4149582" cy="1020379"/>
          </a:xfrm>
        </p:spPr>
        <p:txBody>
          <a:bodyPr/>
          <a:lstStyle/>
          <a:p>
            <a:r>
              <a:rPr lang="en-US" dirty="0"/>
              <a:t>Help from the government</a:t>
            </a:r>
          </a:p>
        </p:txBody>
      </p:sp>
      <p:sp>
        <p:nvSpPr>
          <p:cNvPr id="5" name="Text Placeholder 4">
            <a:extLst>
              <a:ext uri="{FF2B5EF4-FFF2-40B4-BE49-F238E27FC236}">
                <a16:creationId xmlns:a16="http://schemas.microsoft.com/office/drawing/2014/main" id="{E0C6E631-E347-394D-805C-5C5E8A26838A}"/>
              </a:ext>
            </a:extLst>
          </p:cNvPr>
          <p:cNvSpPr>
            <a:spLocks noGrp="1"/>
          </p:cNvSpPr>
          <p:nvPr>
            <p:ph type="body" idx="10"/>
          </p:nvPr>
        </p:nvSpPr>
        <p:spPr>
          <a:xfrm>
            <a:off x="1432351" y="1925372"/>
            <a:ext cx="5743364" cy="3441107"/>
          </a:xfrm>
        </p:spPr>
        <p:txBody>
          <a:bodyPr/>
          <a:lstStyle/>
          <a:p>
            <a:r>
              <a:rPr lang="en-US" dirty="0"/>
              <a:t>The government wants to encourage people to invest in </a:t>
            </a:r>
            <a:r>
              <a:rPr lang="en-US" dirty="0" err="1"/>
              <a:t>KiwiSaver</a:t>
            </a:r>
            <a:r>
              <a:rPr lang="en-US" dirty="0"/>
              <a:t>, so they put money into your account as well. You can get up to $521 from the government each year, just for making regular payments into your </a:t>
            </a:r>
            <a:r>
              <a:rPr lang="en-US" dirty="0" err="1"/>
              <a:t>KiwiSaver</a:t>
            </a:r>
            <a:r>
              <a:rPr lang="en-US" dirty="0"/>
              <a:t> account.</a:t>
            </a:r>
          </a:p>
          <a:p>
            <a:r>
              <a:rPr lang="en-US" dirty="0"/>
              <a:t>All those extra payments quickly </a:t>
            </a:r>
            <a:br>
              <a:rPr lang="en-US" dirty="0"/>
            </a:br>
            <a:r>
              <a:rPr lang="en-US" dirty="0"/>
              <a:t>add up to tens of thousands of dollars.</a:t>
            </a:r>
          </a:p>
        </p:txBody>
      </p:sp>
    </p:spTree>
    <p:extLst>
      <p:ext uri="{BB962C8B-B14F-4D97-AF65-F5344CB8AC3E}">
        <p14:creationId xmlns:p14="http://schemas.microsoft.com/office/powerpoint/2010/main" val="297101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FDC45D-053A-A44B-951D-462AE7ABB157}"/>
              </a:ext>
            </a:extLst>
          </p:cNvPr>
          <p:cNvSpPr>
            <a:spLocks noGrp="1"/>
          </p:cNvSpPr>
          <p:nvPr>
            <p:ph type="title"/>
          </p:nvPr>
        </p:nvSpPr>
        <p:spPr>
          <a:xfrm>
            <a:off x="1432351" y="1075771"/>
            <a:ext cx="5308417" cy="1020379"/>
          </a:xfrm>
        </p:spPr>
        <p:txBody>
          <a:bodyPr/>
          <a:lstStyle/>
          <a:p>
            <a:r>
              <a:rPr lang="en-US" dirty="0"/>
              <a:t>Your first home, too</a:t>
            </a:r>
          </a:p>
        </p:txBody>
      </p:sp>
      <p:sp>
        <p:nvSpPr>
          <p:cNvPr id="5" name="Text Placeholder 4">
            <a:extLst>
              <a:ext uri="{FF2B5EF4-FFF2-40B4-BE49-F238E27FC236}">
                <a16:creationId xmlns:a16="http://schemas.microsoft.com/office/drawing/2014/main" id="{40DAA0A6-E3A0-5848-B159-776D46E83A5D}"/>
              </a:ext>
            </a:extLst>
          </p:cNvPr>
          <p:cNvSpPr>
            <a:spLocks noGrp="1"/>
          </p:cNvSpPr>
          <p:nvPr>
            <p:ph type="body" idx="10"/>
          </p:nvPr>
        </p:nvSpPr>
        <p:spPr>
          <a:xfrm>
            <a:off x="1432351" y="2337354"/>
            <a:ext cx="4925787" cy="3444875"/>
          </a:xfrm>
        </p:spPr>
        <p:txBody>
          <a:bodyPr/>
          <a:lstStyle/>
          <a:p>
            <a:r>
              <a:rPr lang="en-US" dirty="0"/>
              <a:t>KiwiSaver funds are mainly for retirement, so even though it’s your money, it stays in your account until you turn 65.  </a:t>
            </a:r>
          </a:p>
          <a:p>
            <a:r>
              <a:rPr lang="en-US" dirty="0"/>
              <a:t>You can also withdraw your KiwiSaver money early if you use it to buy your first home. </a:t>
            </a:r>
          </a:p>
        </p:txBody>
      </p:sp>
      <p:pic>
        <p:nvPicPr>
          <p:cNvPr id="6" name="Google Shape;103;p14">
            <a:extLst>
              <a:ext uri="{FF2B5EF4-FFF2-40B4-BE49-F238E27FC236}">
                <a16:creationId xmlns:a16="http://schemas.microsoft.com/office/drawing/2014/main" id="{EA8FB534-3309-514B-AB81-A4A051B60551}"/>
              </a:ext>
            </a:extLst>
          </p:cNvPr>
          <p:cNvPicPr preferRelativeResize="0">
            <a:picLocks noGrp="1"/>
          </p:cNvPicPr>
          <p:nvPr>
            <p:ph type="pic" sz="quarter" idx="11"/>
          </p:nvPr>
        </p:nvPicPr>
        <p:blipFill rotWithShape="1">
          <a:blip r:embed="rId3">
            <a:alphaModFix/>
          </a:blip>
          <a:srcRect l="1911" r="1911"/>
          <a:stretch/>
        </p:blipFill>
        <p:spPr>
          <a:prstGeom prst="rect">
            <a:avLst/>
          </a:prstGeom>
          <a:noFill/>
          <a:ln>
            <a:noFill/>
          </a:ln>
        </p:spPr>
      </p:pic>
      <p:pic>
        <p:nvPicPr>
          <p:cNvPr id="7" name="Google Shape;107;p14">
            <a:extLst>
              <a:ext uri="{FF2B5EF4-FFF2-40B4-BE49-F238E27FC236}">
                <a16:creationId xmlns:a16="http://schemas.microsoft.com/office/drawing/2014/main" id="{CCBBA14F-BCCF-2D45-9174-105F6D79A2F4}"/>
              </a:ext>
            </a:extLst>
          </p:cNvPr>
          <p:cNvPicPr preferRelativeResize="0">
            <a:picLocks noGrp="1"/>
          </p:cNvPicPr>
          <p:nvPr>
            <p:ph type="pic" sz="quarter" idx="12"/>
          </p:nvPr>
        </p:nvPicPr>
        <p:blipFill rotWithShape="1">
          <a:blip r:embed="rId4">
            <a:alphaModFix/>
          </a:blip>
          <a:srcRect l="2354" r="2354"/>
          <a:stretch/>
        </p:blipFill>
        <p:spPr>
          <a:prstGeom prst="rect">
            <a:avLst/>
          </a:prstGeom>
          <a:noFill/>
          <a:ln>
            <a:noFill/>
          </a:ln>
        </p:spPr>
      </p:pic>
    </p:spTree>
    <p:extLst>
      <p:ext uri="{BB962C8B-B14F-4D97-AF65-F5344CB8AC3E}">
        <p14:creationId xmlns:p14="http://schemas.microsoft.com/office/powerpoint/2010/main" val="3238582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88608-A1A3-4044-9F86-99EECB07A63D}"/>
              </a:ext>
            </a:extLst>
          </p:cNvPr>
          <p:cNvSpPr>
            <a:spLocks noGrp="1"/>
          </p:cNvSpPr>
          <p:nvPr>
            <p:ph type="title"/>
          </p:nvPr>
        </p:nvSpPr>
        <p:spPr>
          <a:xfrm>
            <a:off x="1000436" y="1225218"/>
            <a:ext cx="5011991" cy="3774831"/>
          </a:xfrm>
        </p:spPr>
        <p:txBody>
          <a:bodyPr/>
          <a:lstStyle/>
          <a:p>
            <a:r>
              <a:rPr lang="en-US" sz="2800" dirty="0"/>
              <a:t>When you invest in </a:t>
            </a:r>
            <a:r>
              <a:rPr lang="en-US" sz="2800" dirty="0" err="1"/>
              <a:t>KiwiSaver</a:t>
            </a:r>
            <a:r>
              <a:rPr lang="en-US" sz="2800" dirty="0"/>
              <a:t>, you have lots </a:t>
            </a:r>
            <a:br>
              <a:rPr lang="en-US" sz="2800" dirty="0"/>
            </a:br>
            <a:r>
              <a:rPr lang="en-US" sz="2800" dirty="0"/>
              <a:t>of choices. </a:t>
            </a:r>
            <a:br>
              <a:rPr lang="en-US" sz="2800" dirty="0"/>
            </a:br>
            <a:br>
              <a:rPr lang="en-US" sz="2800" dirty="0"/>
            </a:br>
            <a:r>
              <a:rPr lang="en-US" sz="2800" dirty="0"/>
              <a:t>You can choose who manages your money and whether you want your money invested in high- or low-risk investments, or a mixture of both. </a:t>
            </a:r>
            <a:br>
              <a:rPr lang="en-US" sz="2800" dirty="0"/>
            </a:br>
            <a:br>
              <a:rPr lang="en-US" sz="2800" dirty="0"/>
            </a:br>
            <a:r>
              <a:rPr lang="en-US" sz="2800" dirty="0"/>
              <a:t>There are five levels of risk to choose from.</a:t>
            </a:r>
          </a:p>
        </p:txBody>
      </p:sp>
      <p:sp>
        <p:nvSpPr>
          <p:cNvPr id="3" name="Slide Number Placeholder 2">
            <a:extLst>
              <a:ext uri="{FF2B5EF4-FFF2-40B4-BE49-F238E27FC236}">
                <a16:creationId xmlns:a16="http://schemas.microsoft.com/office/drawing/2014/main" id="{4DBF4A74-CCA7-2E4E-AFE3-5819DE1EB506}"/>
              </a:ext>
            </a:extLst>
          </p:cNvPr>
          <p:cNvSpPr>
            <a:spLocks noGrp="1"/>
          </p:cNvSpPr>
          <p:nvPr>
            <p:ph type="sldNum" sz="quarter" idx="4"/>
          </p:nvPr>
        </p:nvSpPr>
        <p:spPr/>
        <p:txBody>
          <a:bodyPr/>
          <a:lstStyle/>
          <a:p>
            <a:fld id="{231E6270-9AE5-AA4F-88AC-3EA1BBB1A427}" type="slidenum">
              <a:rPr lang="en-US" smtClean="0"/>
              <a:pPr/>
              <a:t>9</a:t>
            </a:fld>
            <a:endParaRPr lang="en-US" dirty="0"/>
          </a:p>
        </p:txBody>
      </p:sp>
      <p:pic>
        <p:nvPicPr>
          <p:cNvPr id="1026" name="Picture 2" descr="How to pick a KiwiSaver fund » Sorted">
            <a:extLst>
              <a:ext uri="{FF2B5EF4-FFF2-40B4-BE49-F238E27FC236}">
                <a16:creationId xmlns:a16="http://schemas.microsoft.com/office/drawing/2014/main" id="{F395A5B9-A5AC-47C7-9A95-DF71D9792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427" y="2136766"/>
            <a:ext cx="5911294" cy="286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743724"/>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S Powerpoint" id="{90D186A9-D38C-D549-969B-F41DC16C43B7}" vid="{5252C48D-AE22-D041-B145-BE0F8BA014B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S Powerpoint" id="{90D186A9-D38C-D549-969B-F41DC16C43B7}" vid="{2436DE2D-3974-6043-AB3D-2DDEB406F597}"/>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S Powerpoint" id="{90D186A9-D38C-D549-969B-F41DC16C43B7}" vid="{A521B7C7-570D-8E4A-AC81-139A6B5C082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cdf7e5e6-a72e-40b5-be2c-61fd99f1e980" xsi:nil="true"/>
    <_ip_UnifiedCompliancePolicyUIAction xmlns="http://schemas.microsoft.com/sharepoint/v3" xsi:nil="true"/>
    <Target xmlns="cdf7e5e6-a72e-40b5-be2c-61fd99f1e980"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57854023396F488AB71026ADCA02AC" ma:contentTypeVersion="16" ma:contentTypeDescription="Create a new document." ma:contentTypeScope="" ma:versionID="42a9be25497a9d5a7a95ce6db52f73cb">
  <xsd:schema xmlns:xsd="http://www.w3.org/2001/XMLSchema" xmlns:xs="http://www.w3.org/2001/XMLSchema" xmlns:p="http://schemas.microsoft.com/office/2006/metadata/properties" xmlns:ns1="http://schemas.microsoft.com/sharepoint/v3" xmlns:ns2="cdf7e5e6-a72e-40b5-be2c-61fd99f1e980" xmlns:ns3="3a6dd8e5-15ec-4d56-ae03-fb52d5d24db9" targetNamespace="http://schemas.microsoft.com/office/2006/metadata/properties" ma:root="true" ma:fieldsID="9b0b2a254c1e2b3ec4e9bfbacf4ce356" ns1:_="" ns2:_="" ns3:_="">
    <xsd:import namespace="http://schemas.microsoft.com/sharepoint/v3"/>
    <xsd:import namespace="cdf7e5e6-a72e-40b5-be2c-61fd99f1e980"/>
    <xsd:import namespace="3a6dd8e5-15ec-4d56-ae03-fb52d5d24db9"/>
    <xsd:element name="properties">
      <xsd:complexType>
        <xsd:sequence>
          <xsd:element name="documentManagement">
            <xsd:complexType>
              <xsd:all>
                <xsd:element ref="ns2:_Flow_SignoffStatus" minOccurs="0"/>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Targ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f7e5e6-a72e-40b5-be2c-61fd99f1e980"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Target" ma:index="23" nillable="true" ma:displayName="Target" ma:format="Dropdown" ma:internalName="Targe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6dd8e5-15ec-4d56-ae03-fb52d5d24d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D5D4C6-F6A6-4160-ACC3-1427B1A8AB4C}">
  <ds:schemaRefs>
    <ds:schemaRef ds:uri="http://schemas.microsoft.com/sharepoint/v3/contenttype/forms"/>
  </ds:schemaRefs>
</ds:datastoreItem>
</file>

<file path=customXml/itemProps2.xml><?xml version="1.0" encoding="utf-8"?>
<ds:datastoreItem xmlns:ds="http://schemas.openxmlformats.org/officeDocument/2006/customXml" ds:itemID="{768881D2-CA46-442C-BA24-5477706E2D1D}">
  <ds:schemaRefs>
    <ds:schemaRef ds:uri="http://schemas.microsoft.com/office/2006/metadata/properties"/>
    <ds:schemaRef ds:uri="http://schemas.microsoft.com/office/infopath/2007/PartnerControls"/>
    <ds:schemaRef ds:uri="cdf7e5e6-a72e-40b5-be2c-61fd99f1e980"/>
    <ds:schemaRef ds:uri="http://schemas.microsoft.com/sharepoint/v3"/>
  </ds:schemaRefs>
</ds:datastoreItem>
</file>

<file path=customXml/itemProps3.xml><?xml version="1.0" encoding="utf-8"?>
<ds:datastoreItem xmlns:ds="http://schemas.openxmlformats.org/officeDocument/2006/customXml" ds:itemID="{A9A03794-3CAD-4A43-B4AE-5BDE8FCC1C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df7e5e6-a72e-40b5-be2c-61fd99f1e980"/>
    <ds:schemaRef ds:uri="3a6dd8e5-15ec-4d56-ae03-fb52d5d24d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4_Custom Design</Template>
  <TotalTime>414</TotalTime>
  <Words>559</Words>
  <Application>Microsoft Office PowerPoint</Application>
  <PresentationFormat>Widescreen</PresentationFormat>
  <Paragraphs>39</Paragraphs>
  <Slides>12</Slides>
  <Notes>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Calibri</vt:lpstr>
      <vt:lpstr>Century Gothic</vt:lpstr>
      <vt:lpstr>3_Custom Design</vt:lpstr>
      <vt:lpstr>Custom Design</vt:lpstr>
      <vt:lpstr>1_Custom Design</vt:lpstr>
      <vt:lpstr>KiwiSaver</vt:lpstr>
      <vt:lpstr>What’s KiwiSaver for?</vt:lpstr>
      <vt:lpstr>You’re probably going to spend about half of your life earning money.   That means that you have 40 or 50 years to save for retirement.   If you’re retired for 30 years or more, you’re going to need a good amount of money in the bank by the time you’re 65.</vt:lpstr>
      <vt:lpstr>It’s a really good idea</vt:lpstr>
      <vt:lpstr>It’s automatic</vt:lpstr>
      <vt:lpstr>You can choose how much of your pay goes automatically into your KiwiSaver account. The options are 3%, 4%, 6%, 8% or 10% of your pay.  Your employer has to put in at least 3% of what you get paid as well ‒ that’s extra money that you don’t get if you’re not in KiwiSaver.  People can always put in as much as they want extra into their KiwiSaver, too.   </vt:lpstr>
      <vt:lpstr>Help from the government</vt:lpstr>
      <vt:lpstr>Your first home, too</vt:lpstr>
      <vt:lpstr>When you invest in KiwiSaver, you have lots  of choices.   You can choose who manages your money and whether you want your money invested in high- or low-risk investments, or a mixture of both.   There are five levels of risk to choose from.</vt:lpstr>
      <vt:lpstr>Getting the most out of it</vt:lpstr>
      <vt:lpstr>Are you in KiwiSaver yet?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 Min Ahn</cp:lastModifiedBy>
  <cp:revision>39</cp:revision>
  <cp:lastPrinted>2018-01-08T22:20:27Z</cp:lastPrinted>
  <dcterms:created xsi:type="dcterms:W3CDTF">2019-09-05T01:29:04Z</dcterms:created>
  <dcterms:modified xsi:type="dcterms:W3CDTF">2021-06-23T21:47:04Z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0x010100CA57854023396F488AB71026ADCA02AC</vt:lpwstr>
  </property>
  <property fmtid="{D5CDD505-2E9C-101B-9397-08002B2CF9AE}" pid="3" name="Order">
    <vt:r8>346800</vt:r8>
  </property>
</Properties>
</file>