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3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144000" cy="6858000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  <p:embeddedFont>
      <p:font typeface="Montserrat" pitchFamily="2" charset="77"/>
      <p:bold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0"/>
  </p:normalViewPr>
  <p:slideViewPr>
    <p:cSldViewPr snapToGrid="0">
      <p:cViewPr varScale="1">
        <p:scale>
          <a:sx n="113" d="100"/>
          <a:sy n="113" d="100"/>
        </p:scale>
        <p:origin x="1600" y="17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414eba799b_0_0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414eba799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414eba799b_0_6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414eba799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4138201eab_4_57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4138201eab_4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4138201eab_4_7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g4138201eab_4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138201eab_2_7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4138201eab_2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38201eab_2_98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g4138201eab_2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138201eab_5_44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g4138201eab_5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4138201eab_2_25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g4138201eab_2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4138201eab_5_5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g4138201eab_5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138201eab_4_1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g4138201eab_4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138201eab_5_58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g4138201eab_5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4138201eab_4_22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g4138201eab_4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24300" y="514350"/>
            <a:ext cx="6096300" cy="257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5720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2"/>
          </p:nvPr>
        </p:nvSpPr>
        <p:spPr>
          <a:xfrm>
            <a:off x="470916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>
  <p:cSld name="Title Only"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736851" y="2131673"/>
            <a:ext cx="7398505" cy="447232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l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>
            <a:off x="431800" y="309365"/>
            <a:ext cx="3225800" cy="5549304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/>
          <p:nvPr/>
        </p:nvSpPr>
        <p:spPr>
          <a:xfrm>
            <a:off x="4978400" y="2032000"/>
            <a:ext cx="3759200" cy="11303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6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6901" y="508000"/>
            <a:ext cx="795020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7" descr="Sorted-in-Schools-CFFC-CMYK-Stacked[3].png"/>
          <p:cNvPicPr preferRelativeResize="0"/>
          <p:nvPr/>
        </p:nvPicPr>
        <p:blipFill rotWithShape="1">
          <a:blip r:embed="rId3">
            <a:alphaModFix/>
          </a:blip>
          <a:srcRect b="-1826"/>
          <a:stretch/>
        </p:blipFill>
        <p:spPr>
          <a:xfrm>
            <a:off x="7183150" y="838200"/>
            <a:ext cx="1619364" cy="112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7" descr="Main image for landing page-02.ps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9200" y="381000"/>
            <a:ext cx="3356414" cy="53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/>
          <p:nvPr/>
        </p:nvSpPr>
        <p:spPr>
          <a:xfrm>
            <a:off x="3488125" y="2429052"/>
            <a:ext cx="5398500" cy="15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 i="0" u="none" strike="noStrike" cap="none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Managing</a:t>
            </a:r>
            <a:r>
              <a:rPr lang="en-US" sz="5500" b="1" i="0" u="none" strike="noStrike" cap="none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br>
              <a:rPr lang="en-US" sz="5500" b="1" i="0" u="none" strike="noStrike" cap="none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52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your money</a:t>
            </a:r>
            <a:endParaRPr sz="5200" b="1" i="0" u="none" strike="noStrike" cap="none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49" name="Google Shape;49;p7" descr="Wave Footer_Teal-01.ep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6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6"/>
          <p:cNvSpPr txBox="1"/>
          <p:nvPr/>
        </p:nvSpPr>
        <p:spPr>
          <a:xfrm>
            <a:off x="615325" y="869325"/>
            <a:ext cx="3843900" cy="3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you find you have a deficit, you can consider these options: 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Check for overspending.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Reduce high-cost debt first.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Find ways to increase your income.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you have a surplus: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 some of it to build an emergency fund so you don’t need to get into debt for unexpected expenses.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1800"/>
              <a:buFont typeface="Century Gothic"/>
              <a:buChar char="●"/>
            </a:pPr>
            <a:r>
              <a:rPr lang="en-US" sz="1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Create saving goals. </a:t>
            </a:r>
            <a:endParaRPr sz="1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615325" y="6324600"/>
            <a:ext cx="29934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9200" y="408550"/>
            <a:ext cx="3385223" cy="5077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/>
        </p:nvSpPr>
        <p:spPr>
          <a:xfrm>
            <a:off x="615325" y="1722550"/>
            <a:ext cx="7759500" cy="35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After deciding how we want to manage our money we need to track how it’s working in reality. </a:t>
            </a: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can keep a spending diary or use an online tool or smartphone app. We can then make adjustments as needed.</a:t>
            </a: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615325" y="6324600"/>
            <a:ext cx="29934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 txBox="1"/>
          <p:nvPr/>
        </p:nvSpPr>
        <p:spPr>
          <a:xfrm>
            <a:off x="609600" y="719100"/>
            <a:ext cx="4077900" cy="42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result is either money left over (a surplus) or not enough money to cover our spending (a deficit). </a:t>
            </a: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aim is to get a surplus so we have some money left to save for our goals or pay off debt more quickly</a:t>
            </a: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0" name="Google Shape;140;p18"/>
          <p:cNvSpPr txBox="1"/>
          <p:nvPr/>
        </p:nvSpPr>
        <p:spPr>
          <a:xfrm>
            <a:off x="615325" y="6324600"/>
            <a:ext cx="31665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" name="Google Shape;14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42477" y="0"/>
            <a:ext cx="3401518" cy="2267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42475" y="2267700"/>
            <a:ext cx="3401518" cy="2267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42450" y="4535400"/>
            <a:ext cx="3401573" cy="232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9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9"/>
          <p:cNvSpPr txBox="1"/>
          <p:nvPr/>
        </p:nvSpPr>
        <p:spPr>
          <a:xfrm>
            <a:off x="704700" y="1460400"/>
            <a:ext cx="7464000" cy="4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After deciding how we want to manage our money we need to track how it’s working in reality. 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can keep a spending diary or use an online tool or smartphone app. We can then make adjustments as needed.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615325" y="6324600"/>
            <a:ext cx="318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615325" y="1339800"/>
            <a:ext cx="7464000" cy="4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Don’t be scared to seek help.  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community organisation such as the Citizens Advice Bureau can help you find local budgeting services and financial advisors.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7" name="Google Shape;157;p20"/>
          <p:cNvSpPr txBox="1"/>
          <p:nvPr/>
        </p:nvSpPr>
        <p:spPr>
          <a:xfrm>
            <a:off x="615324" y="6324600"/>
            <a:ext cx="3393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/>
          <p:nvPr/>
        </p:nvSpPr>
        <p:spPr>
          <a:xfrm>
            <a:off x="0" y="0"/>
            <a:ext cx="9304020" cy="6978015"/>
          </a:xfrm>
          <a:custGeom>
            <a:avLst/>
            <a:gdLst/>
            <a:ahLst/>
            <a:cxnLst/>
            <a:rect l="l" t="t" r="r" b="b"/>
            <a:pathLst>
              <a:path w="9144000" h="6858000" extrusionOk="0">
                <a:moveTo>
                  <a:pt x="0" y="6857999"/>
                </a:moveTo>
                <a:lnTo>
                  <a:pt x="0" y="0"/>
                </a:lnTo>
                <a:lnTo>
                  <a:pt x="9144000" y="0"/>
                </a:lnTo>
                <a:lnTo>
                  <a:pt x="9144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20D4A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7964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21" descr="Sorted-logo-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1400" y="3768709"/>
            <a:ext cx="1876258" cy="35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1"/>
          <p:cNvSpPr txBox="1"/>
          <p:nvPr/>
        </p:nvSpPr>
        <p:spPr>
          <a:xfrm>
            <a:off x="1181100" y="2743200"/>
            <a:ext cx="69552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8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sortedinschools.org.nz</a:t>
            </a:r>
            <a:endParaRPr sz="46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8" descr="BG_Teal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8"/>
          <p:cNvSpPr txBox="1"/>
          <p:nvPr/>
        </p:nvSpPr>
        <p:spPr>
          <a:xfrm>
            <a:off x="609600" y="2303750"/>
            <a:ext cx="3651600" cy="24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Actively managing your money means regularly looking at income and tracking where we are spending it.</a:t>
            </a: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2699" marR="0" lvl="0" indent="0" algn="l" rtl="0">
              <a:spcBef>
                <a:spcPts val="120"/>
              </a:spcBef>
              <a:spcAft>
                <a:spcPts val="0"/>
              </a:spcAft>
              <a:buNone/>
            </a:pPr>
            <a:endParaRPr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614200" y="509350"/>
            <a:ext cx="3952800" cy="146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Managing your money</a:t>
            </a:r>
            <a:endParaRPr sz="4600" i="0" u="none" strike="noStrike" cap="none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7" name="Google Shape;57;p8" descr="Wave Footer_Teal-01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8"/>
          <p:cNvSpPr txBox="1"/>
          <p:nvPr/>
        </p:nvSpPr>
        <p:spPr>
          <a:xfrm>
            <a:off x="615325" y="6324600"/>
            <a:ext cx="318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2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" name="Google Shape;59;p8" descr="IPHONE-MOCKUP-sort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76500" y="7620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9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9"/>
          <p:cNvSpPr txBox="1"/>
          <p:nvPr/>
        </p:nvSpPr>
        <p:spPr>
          <a:xfrm>
            <a:off x="1064500" y="2226450"/>
            <a:ext cx="7014900" cy="21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managing money there are different options that may better suit different financial identities or personal situations.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9"/>
          <p:cNvSpPr txBox="1"/>
          <p:nvPr/>
        </p:nvSpPr>
        <p:spPr>
          <a:xfrm>
            <a:off x="615324" y="6324600"/>
            <a:ext cx="3273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9"/>
          <p:cNvSpPr txBox="1"/>
          <p:nvPr/>
        </p:nvSpPr>
        <p:spPr>
          <a:xfrm>
            <a:off x="3421500" y="3254750"/>
            <a:ext cx="7352700" cy="85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9"/>
          <p:cNvSpPr txBox="1"/>
          <p:nvPr/>
        </p:nvSpPr>
        <p:spPr>
          <a:xfrm>
            <a:off x="2465875" y="5025450"/>
            <a:ext cx="7352700" cy="85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/>
          <p:nvPr/>
        </p:nvSpPr>
        <p:spPr>
          <a:xfrm>
            <a:off x="609600" y="1674125"/>
            <a:ext cx="4267200" cy="27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Managing money can mean the difference between feeling in control and being able to plan ahead, against always wondering where our money went and having difficulty between pay days.</a:t>
            </a:r>
            <a:endParaRPr sz="24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>
          <a:xfrm>
            <a:off x="614184" y="509350"/>
            <a:ext cx="78654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12698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Managing your money</a:t>
            </a:r>
            <a:endParaRPr sz="4600" i="0" u="none" strike="noStrike" cap="none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5" name="Google Shape;75;p10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0"/>
          <p:cNvSpPr txBox="1"/>
          <p:nvPr/>
        </p:nvSpPr>
        <p:spPr>
          <a:xfrm>
            <a:off x="615325" y="6324600"/>
            <a:ext cx="3233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Google Shape;77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9200" y="1382350"/>
            <a:ext cx="3683786" cy="410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1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1"/>
          <p:cNvSpPr txBox="1"/>
          <p:nvPr/>
        </p:nvSpPr>
        <p:spPr>
          <a:xfrm>
            <a:off x="531250" y="740525"/>
            <a:ext cx="4443300" cy="4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0D4AF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Spending less than is coming in?</a:t>
            </a:r>
            <a:endParaRPr sz="2800" b="1">
              <a:solidFill>
                <a:srgbClr val="20D4AF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0D4AF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We need to manage money to work out how much we can save each pay day. </a:t>
            </a:r>
            <a:endParaRPr sz="2800" b="1">
              <a:solidFill>
                <a:srgbClr val="20D4AF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en-US" sz="2800" b="1">
                <a:solidFill>
                  <a:srgbClr val="20D4AF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This is called “paying yourself first”.</a:t>
            </a:r>
            <a:endParaRPr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4" name="Google Shape;84;p11"/>
          <p:cNvSpPr txBox="1"/>
          <p:nvPr/>
        </p:nvSpPr>
        <p:spPr>
          <a:xfrm>
            <a:off x="615325" y="6324600"/>
            <a:ext cx="30633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0475" y="4442299"/>
            <a:ext cx="3623531" cy="2415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20473" y="2"/>
            <a:ext cx="3623531" cy="2415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30800" y="2415700"/>
            <a:ext cx="3623531" cy="2415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/>
          <p:nvPr/>
        </p:nvSpPr>
        <p:spPr>
          <a:xfrm>
            <a:off x="609600" y="853225"/>
            <a:ext cx="4267200" cy="3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Spending more than is coming in? 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need to manage money to see where our money is going. 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can also see if there are areas where we can spend less (or earn more).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3" name="Google Shape;93;p12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2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Presentation Title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9200" y="1382350"/>
            <a:ext cx="3962398" cy="3962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3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 txBox="1"/>
          <p:nvPr/>
        </p:nvSpPr>
        <p:spPr>
          <a:xfrm>
            <a:off x="1158525" y="1677875"/>
            <a:ext cx="6818100" cy="28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000" b="1">
              <a:solidFill>
                <a:srgbClr val="20D4AF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100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budget is one tool that can be part of managing money.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budget needs to be accurate or it won’t work.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615328" y="6324600"/>
            <a:ext cx="2784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Presentation Title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/>
          <p:nvPr/>
        </p:nvSpPr>
        <p:spPr>
          <a:xfrm>
            <a:off x="609600" y="1644750"/>
            <a:ext cx="4490700" cy="30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Here’s what we need: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2800"/>
              <a:buFont typeface="Montserrat"/>
              <a:buChar char="●"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A record of day-to-day spending 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2800"/>
              <a:buFont typeface="Montserrat"/>
              <a:buChar char="●"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Regular expenses 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2800"/>
              <a:buFont typeface="Montserrat"/>
              <a:buChar char="●"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A list of annual costs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2800"/>
              <a:buFont typeface="Montserrat"/>
              <a:buChar char="●"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Income 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D4AF"/>
              </a:buClr>
              <a:buSzPts val="2800"/>
              <a:buFont typeface="Montserrat"/>
              <a:buChar char="●"/>
            </a:pPr>
            <a:r>
              <a:rPr lang="en-US" sz="2800" b="1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Savings </a:t>
            </a: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4"/>
          <p:cNvSpPr txBox="1">
            <a:spLocks noGrp="1"/>
          </p:cNvSpPr>
          <p:nvPr>
            <p:ph type="title"/>
          </p:nvPr>
        </p:nvSpPr>
        <p:spPr>
          <a:xfrm>
            <a:off x="609600" y="740525"/>
            <a:ext cx="4026900" cy="5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600">
                <a:solidFill>
                  <a:srgbClr val="20D4AF"/>
                </a:solidFill>
                <a:latin typeface="Montserrat"/>
                <a:ea typeface="Montserrat"/>
                <a:cs typeface="Montserrat"/>
                <a:sym typeface="Montserrat"/>
              </a:rPr>
              <a:t>Budget</a:t>
            </a:r>
            <a:endParaRPr sz="4600" b="1" i="0" u="none" strike="noStrike" cap="none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9" name="Google Shape;109;p14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4"/>
          <p:cNvSpPr txBox="1"/>
          <p:nvPr/>
        </p:nvSpPr>
        <p:spPr>
          <a:xfrm>
            <a:off x="615325" y="6324600"/>
            <a:ext cx="3020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0300" y="1103175"/>
            <a:ext cx="3738901" cy="4087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5" descr="Wave Footer_Teal-01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638800"/>
            <a:ext cx="9144003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/>
          <p:nvPr/>
        </p:nvSpPr>
        <p:spPr>
          <a:xfrm>
            <a:off x="615325" y="1722550"/>
            <a:ext cx="7759500" cy="35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5" rIns="0" bIns="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>
                <a:solidFill>
                  <a:srgbClr val="20D4A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manage our money effectively, we add up how much money is coming in (our income), and how much is going out (our spending), then work out the difference.</a:t>
            </a:r>
            <a:endParaRPr sz="2800" b="1">
              <a:solidFill>
                <a:srgbClr val="20D4A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20D4A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5"/>
          <p:cNvSpPr txBox="1"/>
          <p:nvPr/>
        </p:nvSpPr>
        <p:spPr>
          <a:xfrm>
            <a:off x="615325" y="6324600"/>
            <a:ext cx="29934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1" marR="0" lvl="0" indent="0" algn="l" rtl="0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Managing your money</a:t>
            </a:r>
            <a:r>
              <a:rPr lang="en-US" sz="1100">
                <a:solidFill>
                  <a:schemeClr val="lt1"/>
                </a:solidFill>
              </a:rPr>
              <a:t> </a:t>
            </a: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Sorted in Schools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Microsoft Macintosh PowerPoint</Application>
  <PresentationFormat>On-screen Show (4:3)</PresentationFormat>
  <Paragraphs>64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Century Gothic</vt:lpstr>
      <vt:lpstr>Montserrat</vt:lpstr>
      <vt:lpstr>Calibri</vt:lpstr>
      <vt:lpstr>Arial</vt:lpstr>
      <vt:lpstr>Office Theme</vt:lpstr>
      <vt:lpstr>PowerPoint Presentation</vt:lpstr>
      <vt:lpstr>Managing your money</vt:lpstr>
      <vt:lpstr>PowerPoint Presentation</vt:lpstr>
      <vt:lpstr>Managing your money</vt:lpstr>
      <vt:lpstr>PowerPoint Presentation</vt:lpstr>
      <vt:lpstr>PowerPoint Presentation</vt:lpstr>
      <vt:lpstr>PowerPoint Presentation</vt:lpstr>
      <vt:lpstr>Budget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2018-09-03T16:17:13Z</dcterms:modified>
</cp:coreProperties>
</file>