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  <p:sldMasterId id="2147483661" r:id="rId5"/>
    <p:sldMasterId id="2147483662" r:id="rId6"/>
    <p:sldMasterId id="2147483663" r:id="rId7"/>
    <p:sldMasterId id="2147483664" r:id="rId8"/>
  </p:sldMasterIdLst>
  <p:notesMasterIdLst>
    <p:notesMasterId r:id="rId17"/>
  </p:notesMasterIdLst>
  <p:sldIdLst>
    <p:sldId id="256" r:id="rId9"/>
    <p:sldId id="257" r:id="rId10"/>
    <p:sldId id="258" r:id="rId11"/>
    <p:sldId id="263" r:id="rId12"/>
    <p:sldId id="264" r:id="rId13"/>
    <p:sldId id="261" r:id="rId14"/>
    <p:sldId id="265" r:id="rId15"/>
    <p:sldId id="26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029"/>
    <a:srgbClr val="4F2875"/>
    <a:srgbClr val="704C98"/>
    <a:srgbClr val="583B7B"/>
    <a:srgbClr val="76579B"/>
    <a:srgbClr val="F37344"/>
    <a:srgbClr val="5E3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/>
    <p:restoredTop sz="93123"/>
  </p:normalViewPr>
  <p:slideViewPr>
    <p:cSldViewPr snapToGrid="0" snapToObjects="1">
      <p:cViewPr varScale="1">
        <p:scale>
          <a:sx n="62" d="100"/>
          <a:sy n="62" d="100"/>
        </p:scale>
        <p:origin x="9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684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59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4986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831850" y="1953491"/>
            <a:ext cx="10515600" cy="18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831850" y="392342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4B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E4B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2"/>
          </p:nvPr>
        </p:nvSpPr>
        <p:spPr>
          <a:xfrm>
            <a:off x="4598022" y="5963479"/>
            <a:ext cx="26638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8839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265045" y="6109251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36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313" y="1391338"/>
            <a:ext cx="4115374" cy="289600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4119073" y="4355710"/>
            <a:ext cx="4255805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27029"/>
                </a:solidFill>
                <a:latin typeface="Arial"/>
                <a:ea typeface="Arial"/>
                <a:cs typeface="Arial"/>
                <a:sym typeface="Arial"/>
              </a:rPr>
              <a:t>sortedinschools.org.nz</a:t>
            </a:r>
            <a:endParaRPr sz="2800" b="0" i="0" u="none" strike="noStrike" cap="none">
              <a:solidFill>
                <a:srgbClr val="F270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838200" y="2723839"/>
            <a:ext cx="55458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5400"/>
              <a:buFont typeface="Century Gothic"/>
              <a:buNone/>
              <a:defRPr sz="54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>
            <a:spLocks noGrp="1"/>
          </p:cNvSpPr>
          <p:nvPr>
            <p:ph type="pic" idx="2"/>
          </p:nvPr>
        </p:nvSpPr>
        <p:spPr>
          <a:xfrm>
            <a:off x="7266214" y="0"/>
            <a:ext cx="4925786" cy="3413125"/>
          </a:xfrm>
          <a:prstGeom prst="rect">
            <a:avLst/>
          </a:prstGeom>
          <a:solidFill>
            <a:srgbClr val="767A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>
            <a:spLocks noGrp="1"/>
          </p:cNvSpPr>
          <p:nvPr>
            <p:ph type="pic" idx="3"/>
          </p:nvPr>
        </p:nvSpPr>
        <p:spPr>
          <a:xfrm>
            <a:off x="7266214" y="3413125"/>
            <a:ext cx="4925786" cy="3444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92" name="Google Shape;92;p17"/>
          <p:cNvSpPr>
            <a:spLocks noGrp="1"/>
          </p:cNvSpPr>
          <p:nvPr>
            <p:ph type="pic" idx="4"/>
          </p:nvPr>
        </p:nvSpPr>
        <p:spPr>
          <a:xfrm>
            <a:off x="2504662" y="6109251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04380" y="5800031"/>
            <a:ext cx="1503430" cy="105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31530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044664" y="0"/>
            <a:ext cx="6147335" cy="6857999"/>
          </a:xfrm>
          <a:prstGeom prst="rect">
            <a:avLst/>
          </a:prstGeom>
          <a:solidFill>
            <a:srgbClr val="EFE5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4B59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3E4B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839788" y="2182095"/>
            <a:ext cx="431530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3"/>
          </p:nvPr>
        </p:nvSpPr>
        <p:spPr>
          <a:xfrm>
            <a:off x="1895062" y="6109251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2570" y="5800031"/>
            <a:ext cx="1503430" cy="105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8200" y="503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05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05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3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8570" y="5800031"/>
            <a:ext cx="1503430" cy="105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1850" y="2030930"/>
            <a:ext cx="10515600" cy="102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4400"/>
              <a:buFont typeface="Century Gothic"/>
              <a:buNone/>
              <a:defRPr sz="4400">
                <a:solidFill>
                  <a:srgbClr val="F2702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317528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2400"/>
              <a:buNone/>
              <a:defRPr sz="2400">
                <a:solidFill>
                  <a:srgbClr val="767A7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50429" y="6449529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2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8200" y="25115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4400"/>
              <a:buFont typeface="Century Gothic"/>
              <a:buNone/>
              <a:defRPr>
                <a:solidFill>
                  <a:srgbClr val="F2702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47" name="Google Shape;47;p8"/>
          <p:cNvSpPr>
            <a:spLocks noGrp="1"/>
          </p:cNvSpPr>
          <p:nvPr>
            <p:ph type="pic" idx="2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8570" y="5800031"/>
            <a:ext cx="1503430" cy="105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9788" y="503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839788" y="2629770"/>
            <a:ext cx="5157787" cy="321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4"/>
          </p:nvPr>
        </p:nvSpPr>
        <p:spPr>
          <a:xfrm>
            <a:off x="6172200" y="2629770"/>
            <a:ext cx="5183188" cy="321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56" name="Google Shape;56;p9"/>
          <p:cNvSpPr>
            <a:spLocks noGrp="1"/>
          </p:cNvSpPr>
          <p:nvPr>
            <p:ph type="pic" idx="5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7798" y="5800031"/>
            <a:ext cx="1503430" cy="105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839788" y="939509"/>
            <a:ext cx="5157787" cy="458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172200" y="939509"/>
            <a:ext cx="5183188" cy="458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3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8570" y="5800031"/>
            <a:ext cx="1503430" cy="105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93968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5920154" y="1028990"/>
            <a:ext cx="543523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839787" y="2182095"/>
            <a:ext cx="4388704" cy="368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3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8570" y="5800031"/>
            <a:ext cx="1503430" cy="105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8570" y="5792892"/>
            <a:ext cx="1503430" cy="105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6762" y="5988424"/>
            <a:ext cx="1539201" cy="65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8041" y="5427578"/>
            <a:ext cx="2013959" cy="14172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976" y="5800031"/>
            <a:ext cx="1503430" cy="10579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2192000" cy="686003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9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50429" y="6449529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8570" y="5800031"/>
            <a:ext cx="1503430" cy="10579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0164" y="6185664"/>
            <a:ext cx="1141581" cy="48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4380" y="5800031"/>
            <a:ext cx="1503430" cy="10579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D6B3FC-BF99-FD44-8C93-A5BA6BB20E78}"/>
              </a:ext>
            </a:extLst>
          </p:cNvPr>
          <p:cNvSpPr/>
          <p:nvPr/>
        </p:nvSpPr>
        <p:spPr>
          <a:xfrm>
            <a:off x="6586200" y="0"/>
            <a:ext cx="5605800" cy="1506276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04035" y="167164"/>
            <a:ext cx="5768165" cy="623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4000" dirty="0" err="1">
                <a:latin typeface="Brandon Grotesque" panose="020B0503020203060202" pitchFamily="34" charset="77"/>
              </a:rPr>
              <a:t>Te</a:t>
            </a:r>
            <a:r>
              <a:rPr lang="en-US" sz="4000" dirty="0">
                <a:latin typeface="Brandon Grotesque" panose="020B0503020203060202" pitchFamily="34" charset="77"/>
              </a:rPr>
              <a:t> </a:t>
            </a:r>
            <a:r>
              <a:rPr lang="en-US" sz="4000" dirty="0" err="1">
                <a:latin typeface="Brandon Grotesque" panose="020B0503020203060202" pitchFamily="34" charset="77"/>
              </a:rPr>
              <a:t>Toitūtanga</a:t>
            </a:r>
            <a:r>
              <a:rPr lang="en-US" sz="4000" dirty="0">
                <a:latin typeface="Brandon Grotesque" panose="020B0503020203060202" pitchFamily="34" charset="77"/>
              </a:rPr>
              <a:t> </a:t>
            </a:r>
            <a:r>
              <a:rPr lang="en-US" sz="4000" dirty="0" err="1">
                <a:latin typeface="Brandon Grotesque" panose="020B0503020203060202" pitchFamily="34" charset="77"/>
              </a:rPr>
              <a:t>Ahumoni</a:t>
            </a:r>
            <a:r>
              <a:rPr lang="en-US" sz="4000" dirty="0">
                <a:latin typeface="Brandon Grotesque" panose="020B0503020203060202" pitchFamily="34" charset="77"/>
              </a:rPr>
              <a:t> </a:t>
            </a:r>
            <a:br>
              <a:rPr lang="en-US" sz="4400" dirty="0">
                <a:solidFill>
                  <a:srgbClr val="7030A0"/>
                </a:solidFill>
                <a:latin typeface="Brandon Grotesque" panose="020B0503020203060202" pitchFamily="34" charset="77"/>
              </a:rPr>
            </a:br>
            <a:br>
              <a:rPr lang="en-US" sz="4400" dirty="0">
                <a:solidFill>
                  <a:srgbClr val="7030A0"/>
                </a:solidFill>
                <a:latin typeface="Brandon Grotesque" panose="020B0503020203060202" pitchFamily="34" charset="77"/>
              </a:rPr>
            </a:br>
            <a:br>
              <a:rPr lang="en-US" sz="4400" dirty="0">
                <a:solidFill>
                  <a:srgbClr val="7030A0"/>
                </a:solidFill>
                <a:latin typeface="Brandon Grotesque" panose="020B0503020203060202" pitchFamily="34" charset="77"/>
              </a:rPr>
            </a:br>
            <a:br>
              <a:rPr lang="en-US" sz="4400" dirty="0">
                <a:solidFill>
                  <a:srgbClr val="7030A0"/>
                </a:solidFill>
                <a:latin typeface="Brandon Grotesque" panose="020B0503020203060202" pitchFamily="34" charset="77"/>
              </a:rPr>
            </a:br>
            <a:br>
              <a:rPr lang="en-US" sz="4400" dirty="0">
                <a:latin typeface="Brandon Grotesque" panose="020B0503020203060202" pitchFamily="34" charset="77"/>
              </a:rPr>
            </a:br>
            <a:br>
              <a:rPr lang="en-US" sz="4400" dirty="0">
                <a:latin typeface="Brandon Grotesque" panose="020B0503020203060202" pitchFamily="34" charset="77"/>
              </a:rPr>
            </a:br>
            <a:r>
              <a:rPr lang="en-US" sz="4400" dirty="0" err="1">
                <a:latin typeface="Brandon Grotesque" panose="020B0503020203060202" pitchFamily="34" charset="77"/>
              </a:rPr>
              <a:t>Māui</a:t>
            </a:r>
            <a:r>
              <a:rPr lang="en-US" sz="4400" dirty="0">
                <a:latin typeface="Brandon Grotesque" panose="020B0503020203060202" pitchFamily="34" charset="77"/>
              </a:rPr>
              <a:t> </a:t>
            </a:r>
            <a:r>
              <a:rPr lang="en-US" sz="4400" dirty="0" err="1">
                <a:latin typeface="Brandon Grotesque" panose="020B0503020203060202" pitchFamily="34" charset="77"/>
              </a:rPr>
              <a:t>Mataara</a:t>
            </a:r>
            <a:r>
              <a:rPr lang="en-US" sz="4400" dirty="0">
                <a:latin typeface="Brandon Grotesque" panose="020B0503020203060202" pitchFamily="34" charset="77"/>
              </a:rPr>
              <a:t> </a:t>
            </a:r>
            <a:br>
              <a:rPr lang="en-US" sz="4400" dirty="0">
                <a:latin typeface="Brandon Grotesque" panose="020B0503020203060202" pitchFamily="34" charset="77"/>
              </a:rPr>
            </a:br>
            <a:r>
              <a:rPr lang="en-US" sz="4400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4400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400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Inihua</a:t>
            </a:r>
            <a:br>
              <a:rPr lang="en-US" sz="2800" dirty="0">
                <a:latin typeface="Brandon Grotesque" panose="020B0503020203060202" pitchFamily="34" charset="77"/>
              </a:rPr>
            </a:br>
            <a:endParaRPr sz="2800" dirty="0">
              <a:latin typeface="Brandon Grotesque" panose="020B0503020203060202" pitchFamily="34" charset="77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/>
          <a:srcRect l="16737" r="13459"/>
          <a:stretch/>
        </p:blipFill>
        <p:spPr>
          <a:xfrm>
            <a:off x="6586200" y="1506276"/>
            <a:ext cx="5605799" cy="5351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C1C37C-509B-A946-9BBE-CD9107B9885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08222" y="2434597"/>
            <a:ext cx="4284345" cy="1274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B01DA8-581F-7A4A-8A90-42A417267B9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04816" y="1407319"/>
            <a:ext cx="2496511" cy="3164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2CB08-D74E-8249-A102-F167E97E3AA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104046" y="375920"/>
            <a:ext cx="1936406" cy="8739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27674" y="698250"/>
            <a:ext cx="4956300" cy="5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br>
              <a:rPr lang="en-US" sz="4000" b="0"/>
            </a:br>
            <a:endParaRPr sz="400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t>2</a:t>
            </a:fld>
            <a:r>
              <a:rPr lang="en-US"/>
              <a:t>  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275070" y="874012"/>
            <a:ext cx="54635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i="1" dirty="0">
              <a:solidFill>
                <a:schemeClr val="accent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spcBef>
                <a:spcPts val="3600"/>
              </a:spcBef>
              <a:spcAft>
                <a:spcPts val="1800"/>
              </a:spcAft>
            </a:pPr>
            <a:r>
              <a:rPr lang="en-GB" sz="4000" b="1" dirty="0" err="1">
                <a:solidFill>
                  <a:srgbClr val="F37344"/>
                </a:solidFill>
                <a:latin typeface="Brandon Grotesque" panose="020B0503020203060202" pitchFamily="34" charset="77"/>
                <a:ea typeface="Century Gothic" charset="0"/>
                <a:cs typeface="Century Gothic" charset="0"/>
              </a:rPr>
              <a:t>Māui</a:t>
            </a:r>
            <a:r>
              <a:rPr lang="en-GB" sz="4000" b="1" dirty="0">
                <a:solidFill>
                  <a:srgbClr val="F37344"/>
                </a:solidFill>
                <a:latin typeface="Brandon Grotesque" panose="020B0503020203060202" pitchFamily="34" charset="77"/>
                <a:ea typeface="Century Gothic" charset="0"/>
                <a:cs typeface="Century Gothic" charset="0"/>
              </a:rPr>
              <a:t> </a:t>
            </a:r>
            <a:r>
              <a:rPr lang="en-GB" sz="4000" b="1" dirty="0" err="1">
                <a:solidFill>
                  <a:srgbClr val="F37344"/>
                </a:solidFill>
                <a:latin typeface="Brandon Grotesque" panose="020B0503020203060202" pitchFamily="34" charset="77"/>
                <a:ea typeface="Century Gothic" charset="0"/>
                <a:cs typeface="Century Gothic" charset="0"/>
              </a:rPr>
              <a:t>Mataara</a:t>
            </a:r>
            <a:r>
              <a:rPr lang="en-GB" sz="4000" b="1" dirty="0">
                <a:solidFill>
                  <a:srgbClr val="F37344"/>
                </a:solidFill>
                <a:latin typeface="Brandon Grotesque" panose="020B0503020203060202" pitchFamily="34" charset="77"/>
                <a:ea typeface="Century Gothic" charset="0"/>
                <a:cs typeface="Century Gothic" charset="0"/>
              </a:rPr>
              <a:t> </a:t>
            </a:r>
            <a:r>
              <a:rPr lang="mr-IN" sz="4000" b="1" dirty="0">
                <a:solidFill>
                  <a:srgbClr val="F37344"/>
                </a:solidFill>
                <a:latin typeface="Brandon Grotesque" panose="020B0503020203060202" pitchFamily="34" charset="77"/>
                <a:ea typeface="Century Gothic" charset="0"/>
                <a:cs typeface="Century Gothic" charset="0"/>
              </a:rPr>
              <a:t>–</a:t>
            </a:r>
            <a:r>
              <a:rPr lang="mi-NZ" sz="4000" b="1" dirty="0">
                <a:solidFill>
                  <a:srgbClr val="F37344"/>
                </a:solidFill>
                <a:latin typeface="Brandon Grotesque" panose="020B0503020203060202" pitchFamily="34" charset="77"/>
                <a:ea typeface="Century Gothic" charset="0"/>
                <a:cs typeface="Century Gothic" charset="0"/>
              </a:rPr>
              <a:t> </a:t>
            </a:r>
            <a:r>
              <a:rPr lang="en-GB" sz="4000" b="1" dirty="0" err="1">
                <a:solidFill>
                  <a:srgbClr val="4F2875"/>
                </a:solidFill>
                <a:latin typeface="Brandon Grotesque" panose="020B0503020203060202" pitchFamily="34" charset="77"/>
                <a:ea typeface="Century Gothic" charset="0"/>
                <a:cs typeface="Century Gothic" charset="0"/>
              </a:rPr>
              <a:t>Te</a:t>
            </a:r>
            <a:r>
              <a:rPr lang="en-GB" sz="4000" b="1" dirty="0">
                <a:solidFill>
                  <a:srgbClr val="4F2875"/>
                </a:solidFill>
                <a:latin typeface="Brandon Grotesque" panose="020B0503020203060202" pitchFamily="34" charset="77"/>
                <a:ea typeface="Century Gothic" charset="0"/>
                <a:cs typeface="Century Gothic" charset="0"/>
              </a:rPr>
              <a:t> </a:t>
            </a:r>
            <a:r>
              <a:rPr lang="en-GB" sz="4000" b="1" dirty="0" err="1">
                <a:solidFill>
                  <a:srgbClr val="4F2875"/>
                </a:solidFill>
                <a:latin typeface="Brandon Grotesque" panose="020B0503020203060202" pitchFamily="34" charset="77"/>
                <a:ea typeface="Century Gothic" charset="0"/>
                <a:cs typeface="Century Gothic" charset="0"/>
              </a:rPr>
              <a:t>Inihua</a:t>
            </a:r>
            <a:endParaRPr lang="en-GB" sz="4000" b="1" dirty="0">
              <a:solidFill>
                <a:srgbClr val="4F2875"/>
              </a:solidFill>
              <a:latin typeface="Brandon Grotesque" panose="020B0503020203060202" pitchFamily="34" charset="77"/>
              <a:ea typeface="Century Gothic" charset="0"/>
              <a:cs typeface="Century Gothic" charset="0"/>
            </a:endParaRPr>
          </a:p>
          <a:p>
            <a:pPr algn="ctr">
              <a:lnSpc>
                <a:spcPts val="4240"/>
              </a:lnSpc>
            </a:pP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He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ohiti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, he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mataara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, </a:t>
            </a:r>
          </a:p>
          <a:p>
            <a:pPr algn="ctr">
              <a:lnSpc>
                <a:spcPts val="4240"/>
              </a:lnSpc>
            </a:pP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he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tangata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whakatātare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, he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mātai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tonu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  <a:ea typeface="Century Gothic" charset="0"/>
                <a:cs typeface="Century Gothic" charset="0"/>
              </a:rPr>
              <a:t> </a:t>
            </a:r>
            <a:endParaRPr lang="en-GB" sz="2800" dirty="0">
              <a:solidFill>
                <a:schemeClr val="tx1"/>
              </a:solidFill>
              <a:latin typeface="Gotham Book" panose="02000604040000020004" pitchFamily="2" charset="0"/>
            </a:endParaRPr>
          </a:p>
          <a:p>
            <a:endParaRPr lang="en-GB" i="1" dirty="0"/>
          </a:p>
          <a:p>
            <a:endParaRPr lang="en-GB" i="1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4FD98-8400-8547-A0D0-5CD12EA45E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3541" y="1965258"/>
            <a:ext cx="5628913" cy="1674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20BDF2-A54A-BF44-8443-16B4349741B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65826" y="436971"/>
            <a:ext cx="4204984" cy="53304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D4DBE3-35C0-774B-A845-35B98E2241C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291392" y="5544819"/>
            <a:ext cx="1938896" cy="8782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" r="8701" b="1"/>
          <a:stretch/>
        </p:blipFill>
        <p:spPr>
          <a:xfrm>
            <a:off x="8003023" y="-1"/>
            <a:ext cx="4188977" cy="6849463"/>
          </a:xfrm>
          <a:prstGeom prst="rect">
            <a:avLst/>
          </a:prstGeom>
        </p:spPr>
      </p:pic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1" y="0"/>
            <a:ext cx="8069580" cy="6858000"/>
          </a:xfrm>
          <a:prstGeom prst="rect">
            <a:avLst/>
          </a:prstGeom>
          <a:solidFill>
            <a:srgbClr val="4F2875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</a:pPr>
            <a:endParaRPr cap="none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</a:pPr>
            <a:endParaRPr cap="none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F27029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Inihua</a:t>
            </a:r>
            <a:endParaRPr lang="en-US" sz="4000" b="1" dirty="0">
              <a:solidFill>
                <a:srgbClr val="F27029"/>
              </a:solidFill>
              <a:latin typeface="Brandon Grotesque" panose="020B0503020203060202" pitchFamily="34" charset="77"/>
            </a:endParaRPr>
          </a:p>
          <a:p>
            <a:pPr marL="0" indent="0" algn="ctr">
              <a:lnSpc>
                <a:spcPts val="4240"/>
              </a:lnSpc>
              <a:buClr>
                <a:schemeClr val="lt1"/>
              </a:buClr>
              <a:buSzPts val="2400"/>
              <a:buNone/>
            </a:pP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Kia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pai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ake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tipu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o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tō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moni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mō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āpōpō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me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inihua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he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rautaki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b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tiaki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tō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moni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kei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pā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mai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he </a:t>
            </a:r>
            <a:b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take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ohorere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.</a:t>
            </a:r>
          </a:p>
          <a:p>
            <a:pPr marL="0" indent="0" algn="ctr">
              <a:lnSpc>
                <a:spcPct val="100000"/>
              </a:lnSpc>
              <a:buClr>
                <a:schemeClr val="lt1"/>
              </a:buClr>
              <a:buSzPts val="2400"/>
              <a:buNone/>
            </a:pPr>
            <a:endParaRPr lang="en-GB" sz="3200" dirty="0">
              <a:solidFill>
                <a:schemeClr val="bg1"/>
              </a:solidFill>
              <a:latin typeface="Gotham Book" panose="02000604040000020004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r>
              <a:rPr lang="en-US"/>
              <a:t>  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0AA13B-8BE1-3949-B069-C1A6C156E36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72604" y="5547948"/>
            <a:ext cx="1938896" cy="8750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DBF8F2-5286-9648-A7CD-D3435A682B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3541" y="2320858"/>
            <a:ext cx="5628913" cy="1674408"/>
          </a:xfrm>
          <a:prstGeom prst="rect">
            <a:avLst/>
          </a:prstGeom>
        </p:spPr>
      </p:pic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5653095" y="0"/>
            <a:ext cx="6538905" cy="6858000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Inihua</a:t>
            </a:r>
            <a:endParaRPr lang="en-US" sz="4000" b="1" dirty="0">
              <a:solidFill>
                <a:srgbClr val="4F2875"/>
              </a:solidFill>
              <a:latin typeface="Brandon Grotesque" panose="020B0503020203060202" pitchFamily="34" charset="77"/>
            </a:endParaRPr>
          </a:p>
          <a:p>
            <a:pPr marL="0" indent="0" algn="ctr">
              <a:lnSpc>
                <a:spcPts val="4240"/>
              </a:lnSpc>
              <a:buClr>
                <a:schemeClr val="lt1"/>
              </a:buClr>
              <a:buSzPts val="2400"/>
              <a:buNone/>
            </a:pP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Mā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inihua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e pare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a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tātou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anō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rironga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ā-huamoni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pā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mai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tētahi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āhuatanga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ohorere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ā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tātou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rawa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tō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tātou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ora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, </a:t>
            </a:r>
            <a:b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tā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tātou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āhei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rānei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pūtea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. He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ara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whakahaere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ngā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tūraru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tō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oranga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1400" b="1" dirty="0"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r>
              <a:rPr lang="en-US"/>
              <a:t>  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0DB94-61B8-E547-8426-BE5BEA8DBC6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65826" y="792571"/>
            <a:ext cx="4204984" cy="5330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7EF46-652B-C348-8BBC-B004BA86AD4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259144" y="5549072"/>
            <a:ext cx="1936406" cy="8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9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0;p21"/>
          <p:cNvPicPr preferRelativeResize="0"/>
          <p:nvPr/>
        </p:nvPicPr>
        <p:blipFill rotWithShape="1">
          <a:blip r:embed="rId3"/>
          <a:srcRect l="35143" r="24699"/>
          <a:stretch/>
        </p:blipFill>
        <p:spPr>
          <a:xfrm>
            <a:off x="8059269" y="1"/>
            <a:ext cx="4132731" cy="6858000"/>
          </a:xfrm>
          <a:prstGeom prst="rect">
            <a:avLst/>
          </a:prstGeom>
        </p:spPr>
      </p:pic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2" y="-1"/>
            <a:ext cx="8059268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</a:pPr>
            <a:endParaRPr cap="none" dirty="0">
              <a:solidFill>
                <a:schemeClr val="lt1"/>
              </a:solidFill>
            </a:endParaRPr>
          </a:p>
          <a:p>
            <a:pPr marL="0" indent="0" algn="ctr">
              <a:spcBef>
                <a:spcPts val="400"/>
              </a:spcBef>
              <a:buNone/>
            </a:pPr>
            <a:r>
              <a:rPr lang="mi-NZ" sz="4400" b="1" dirty="0">
                <a:solidFill>
                  <a:srgbClr val="F27029"/>
                </a:solidFill>
                <a:latin typeface="Brandon Grotesque" panose="020B0503020203060202" pitchFamily="34" charset="77"/>
              </a:rPr>
              <a:t>Te </a:t>
            </a:r>
            <a:r>
              <a:rPr lang="mi-NZ" sz="4000" b="1" dirty="0">
                <a:solidFill>
                  <a:srgbClr val="F27029"/>
                </a:solidFill>
                <a:latin typeface="Brandon Grotesque" panose="020B0503020203060202" pitchFamily="34" charset="77"/>
              </a:rPr>
              <a:t>Inihua</a:t>
            </a:r>
            <a:endParaRPr sz="4000" b="1" cap="none" dirty="0">
              <a:solidFill>
                <a:srgbClr val="F27029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lnSpc>
                <a:spcPts val="4240"/>
              </a:lnSpc>
              <a:spcAft>
                <a:spcPts val="1800"/>
              </a:spcAft>
              <a:buNone/>
            </a:pP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Mā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ora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o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tangata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me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ōna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waiaro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b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</a:b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e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tohu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āhua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o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inihua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pēnei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i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:</a:t>
            </a:r>
          </a:p>
          <a:p>
            <a:pPr marL="2185200">
              <a:lnSpc>
                <a:spcPts val="4240"/>
              </a:lnSpc>
              <a:buClr>
                <a:srgbClr val="F27029"/>
              </a:buClr>
              <a:buSzPct val="100000"/>
            </a:pP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tō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pakeke</a:t>
            </a:r>
            <a:endParaRPr lang="en-GB" sz="2800" dirty="0">
              <a:solidFill>
                <a:schemeClr val="tx1"/>
              </a:solidFill>
              <a:latin typeface="Gotham Book" panose="02000604040000020004" pitchFamily="2" charset="0"/>
            </a:endParaRPr>
          </a:p>
          <a:p>
            <a:pPr marL="2185200">
              <a:lnSpc>
                <a:spcPts val="4240"/>
              </a:lnSpc>
              <a:spcBef>
                <a:spcPts val="400"/>
              </a:spcBef>
              <a:buClr>
                <a:srgbClr val="F27029"/>
              </a:buClr>
              <a:buSzPct val="100000"/>
            </a:pP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āu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rawa</a:t>
            </a:r>
            <a:endParaRPr lang="en-GB" sz="2800" dirty="0">
              <a:solidFill>
                <a:schemeClr val="tx1"/>
              </a:solidFill>
              <a:latin typeface="Gotham Book" panose="02000604040000020004" pitchFamily="2" charset="0"/>
            </a:endParaRPr>
          </a:p>
          <a:p>
            <a:pPr marL="2185200">
              <a:lnSpc>
                <a:spcPts val="4240"/>
              </a:lnSpc>
              <a:spcBef>
                <a:spcPts val="400"/>
              </a:spcBef>
              <a:buClr>
                <a:srgbClr val="F27029"/>
              </a:buClr>
              <a:buSzPct val="100000"/>
            </a:pP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tō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whai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matea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tauwhāiti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, </a:t>
            </a:r>
            <a:b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</a:b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mēnā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kei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a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koe</a:t>
            </a:r>
            <a:r>
              <a:rPr lang="en-GB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ētahi</a:t>
            </a:r>
            <a:endParaRPr lang="en-GB" sz="2800" dirty="0">
              <a:solidFill>
                <a:schemeClr val="tx1"/>
              </a:solidFill>
              <a:latin typeface="Gotham Book" panose="02000604040000020004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b="1" dirty="0">
              <a:solidFill>
                <a:schemeClr val="bg1"/>
              </a:solidFill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r>
              <a:rPr lang="en-US"/>
              <a:t>  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E0E26-A7BC-CC4A-B0DC-C144FF60C0A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48745" y="5540692"/>
            <a:ext cx="1938896" cy="8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694" cy="6858000"/>
          </a:xfrm>
          <a:prstGeom prst="rect">
            <a:avLst/>
          </a:prstGeom>
        </p:spPr>
      </p:pic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r>
              <a:rPr lang="en-US"/>
              <a:t>  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2"/>
          </p:nvPr>
        </p:nvSpPr>
        <p:spPr>
          <a:xfrm>
            <a:off x="4293870" y="0"/>
            <a:ext cx="7898130" cy="6858000"/>
          </a:xfrm>
          <a:prstGeom prst="rect">
            <a:avLst/>
          </a:prstGeom>
          <a:solidFill>
            <a:srgbClr val="4F2875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0" lvl="0" indent="0" algn="ctr" rtl="0">
              <a:lnSpc>
                <a:spcPts val="4800"/>
              </a:lnSpc>
              <a:spcBef>
                <a:spcPts val="3400"/>
              </a:spcBef>
              <a:spcAft>
                <a:spcPts val="1800"/>
              </a:spcAft>
              <a:buSzPts val="1800"/>
              <a:buNone/>
            </a:pPr>
            <a:r>
              <a:rPr lang="en-US" sz="4000" b="1" dirty="0" err="1">
                <a:solidFill>
                  <a:schemeClr val="accent2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chemeClr val="accent2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Brandon Grotesque" panose="020B0503020203060202" pitchFamily="34" charset="77"/>
              </a:rPr>
              <a:t>Inihua</a:t>
            </a:r>
            <a:endParaRPr lang="en-US" sz="4000" b="1" dirty="0">
              <a:solidFill>
                <a:schemeClr val="accent2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lnSpc>
                <a:spcPts val="4260"/>
              </a:lnSpc>
              <a:spcAft>
                <a:spcPts val="1800"/>
              </a:spcAft>
              <a:buClr>
                <a:srgbClr val="F27029"/>
              </a:buClr>
              <a:buSzPct val="100000"/>
              <a:buNone/>
            </a:pP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He take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whānui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hei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hoko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inihua</a:t>
            </a:r>
            <a:endParaRPr lang="en-GB" sz="2800" dirty="0">
              <a:solidFill>
                <a:schemeClr val="bg1"/>
              </a:solidFill>
              <a:latin typeface="Gotham Book" panose="02000604040000020004" pitchFamily="2" charset="0"/>
            </a:endParaRPr>
          </a:p>
          <a:p>
            <a:pPr marL="1645200">
              <a:lnSpc>
                <a:spcPts val="4260"/>
              </a:lnSpc>
              <a:buClr>
                <a:srgbClr val="F27029"/>
              </a:buClr>
              <a:buSzPct val="100000"/>
            </a:pP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Kia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parahautia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ō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rawa</a:t>
            </a:r>
            <a:endParaRPr lang="en-GB" sz="2800" dirty="0">
              <a:solidFill>
                <a:schemeClr val="bg1"/>
              </a:solidFill>
              <a:latin typeface="Gotham Book" panose="02000604040000020004" pitchFamily="2" charset="0"/>
            </a:endParaRPr>
          </a:p>
          <a:p>
            <a:pPr marL="1645200">
              <a:lnSpc>
                <a:spcPts val="4260"/>
              </a:lnSpc>
              <a:spcBef>
                <a:spcPts val="400"/>
              </a:spcBef>
              <a:buClr>
                <a:srgbClr val="F27029"/>
              </a:buClr>
              <a:buSzPct val="100000"/>
            </a:pP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Kia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parahautia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moni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b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whiwhi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ka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utua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a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koe</a:t>
            </a:r>
            <a:endParaRPr lang="en-GB" sz="2800" dirty="0">
              <a:solidFill>
                <a:schemeClr val="bg1"/>
              </a:solidFill>
              <a:latin typeface="Gotham Book" panose="02000604040000020004" pitchFamily="2" charset="0"/>
            </a:endParaRPr>
          </a:p>
          <a:p>
            <a:pPr marL="1645200">
              <a:lnSpc>
                <a:spcPts val="4260"/>
              </a:lnSpc>
              <a:spcBef>
                <a:spcPts val="400"/>
              </a:spcBef>
              <a:spcAft>
                <a:spcPts val="1200"/>
              </a:spcAft>
              <a:buClr>
                <a:srgbClr val="F27029"/>
              </a:buClr>
              <a:buSzPct val="100000"/>
            </a:pP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Kia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parahautia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tō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mōkete</a:t>
            </a:r>
            <a:endParaRPr lang="en-GB" sz="2800" dirty="0">
              <a:solidFill>
                <a:schemeClr val="bg1"/>
              </a:solidFill>
              <a:latin typeface="Gotham Book" panose="02000604040000020004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800" b="1" cap="none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E2217-C114-364E-9160-2AD87B48D50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48769" y="5547948"/>
            <a:ext cx="1938896" cy="8750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r>
              <a:rPr lang="en-US"/>
              <a:t>  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2"/>
          </p:nvPr>
        </p:nvSpPr>
        <p:spPr>
          <a:xfrm>
            <a:off x="0" y="0"/>
            <a:ext cx="7572367" cy="6858000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3600"/>
              </a:spcBef>
              <a:spcAft>
                <a:spcPts val="1800"/>
              </a:spcAft>
              <a:buSzPts val="1800"/>
              <a:buNone/>
            </a:pP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Inihua</a:t>
            </a:r>
            <a:endParaRPr lang="en-US" sz="4000" b="1" dirty="0">
              <a:solidFill>
                <a:srgbClr val="4F2875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spcAft>
                <a:spcPts val="1800"/>
              </a:spcAft>
              <a:buNone/>
            </a:pP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He take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whānui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hei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hoko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inihua</a:t>
            </a:r>
            <a:endParaRPr lang="en-GB" sz="2800" dirty="0">
              <a:solidFill>
                <a:schemeClr val="bg1"/>
              </a:solidFill>
              <a:latin typeface="Gotham Book" panose="02000604040000020004" pitchFamily="2" charset="0"/>
            </a:endParaRPr>
          </a:p>
          <a:p>
            <a:pPr marL="925200">
              <a:lnSpc>
                <a:spcPts val="4260"/>
              </a:lnSpc>
              <a:spcAft>
                <a:spcPts val="600"/>
              </a:spcAft>
              <a:buClr>
                <a:srgbClr val="4F2875"/>
              </a:buClr>
              <a:buSzPct val="100000"/>
            </a:pP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Kia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whakaritenga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ā-pūtea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b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tō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whānau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mate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koe</a:t>
            </a:r>
            <a:endParaRPr lang="en-GB" sz="2800" dirty="0">
              <a:solidFill>
                <a:schemeClr val="bg1"/>
              </a:solidFill>
              <a:latin typeface="Gotham Book" panose="02000604040000020004" pitchFamily="2" charset="0"/>
            </a:endParaRPr>
          </a:p>
          <a:p>
            <a:pPr marL="925200">
              <a:lnSpc>
                <a:spcPts val="4260"/>
              </a:lnSpc>
              <a:spcAft>
                <a:spcPts val="600"/>
              </a:spcAft>
              <a:buClr>
                <a:srgbClr val="4F2875"/>
              </a:buClr>
              <a:buSzPct val="100000"/>
            </a:pP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Kia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utua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ō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nama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ratonga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hauora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b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māuiui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koe</a:t>
            </a:r>
            <a:r>
              <a:rPr lang="en-GB" sz="2800" dirty="0">
                <a:solidFill>
                  <a:schemeClr val="bg1"/>
                </a:solidFill>
                <a:latin typeface="Gotham Book" panose="02000604040000020004" pitchFamily="2" charset="0"/>
              </a:rPr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800" b="1" cap="none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r="11869"/>
          <a:stretch/>
        </p:blipFill>
        <p:spPr>
          <a:xfrm>
            <a:off x="7572367" y="1"/>
            <a:ext cx="461963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74E8F0-4CEB-F547-BF04-6D4D28B4777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97068" y="5549072"/>
            <a:ext cx="1936406" cy="8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7D109F-64A5-0643-BD07-59C24FE620A5}"/>
              </a:ext>
            </a:extLst>
          </p:cNvPr>
          <p:cNvSpPr/>
          <p:nvPr/>
        </p:nvSpPr>
        <p:spPr>
          <a:xfrm>
            <a:off x="0" y="5056093"/>
            <a:ext cx="12192000" cy="1801907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F874D-8F6A-3E46-A06B-394F0C3D22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64850" y="1588778"/>
            <a:ext cx="4537836" cy="2055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46975-BC0A-404A-A2D2-8A8C99417446}"/>
              </a:ext>
            </a:extLst>
          </p:cNvPr>
          <p:cNvSpPr txBox="1"/>
          <p:nvPr/>
        </p:nvSpPr>
        <p:spPr>
          <a:xfrm>
            <a:off x="4364851" y="4608600"/>
            <a:ext cx="3407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otham Book" panose="02000604040000020004" pitchFamily="2" charset="0"/>
              </a:rPr>
              <a:t>Powered by </a:t>
            </a:r>
            <a:r>
              <a:rPr lang="en-US" sz="2000" b="1" dirty="0">
                <a:latin typeface="Gotham Bold" panose="02000604030000020004" pitchFamily="2" charset="0"/>
              </a:rPr>
              <a:t>CFFC</a:t>
            </a:r>
            <a:r>
              <a:rPr lang="en-US" sz="2000" dirty="0">
                <a:latin typeface="Gotham Book" panose="02000604040000020004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A921E-2DA2-E941-BDEF-4E1F253DF58D}"/>
              </a:ext>
            </a:extLst>
          </p:cNvPr>
          <p:cNvSpPr txBox="1"/>
          <p:nvPr/>
        </p:nvSpPr>
        <p:spPr>
          <a:xfrm>
            <a:off x="3881237" y="5564994"/>
            <a:ext cx="442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sortedinschools.org.nz</a:t>
            </a:r>
            <a:endParaRPr lang="en-US" sz="2800" dirty="0">
              <a:solidFill>
                <a:schemeClr val="bg1"/>
              </a:solidFill>
              <a:latin typeface="Gotham Book" panose="020006040400000200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017253BA68646AC7DA87C89F64543" ma:contentTypeVersion="5" ma:contentTypeDescription="Create a new document." ma:contentTypeScope="" ma:versionID="561c5ae909bf1246e3c373770ce1126d">
  <xsd:schema xmlns:xsd="http://www.w3.org/2001/XMLSchema" xmlns:xs="http://www.w3.org/2001/XMLSchema" xmlns:p="http://schemas.microsoft.com/office/2006/metadata/properties" xmlns:ns3="558f06e8-a429-4871-b3f5-42c0eb79a157" xmlns:ns4="8e0309e6-cb08-44ec-ba2b-250df48d3f97" targetNamespace="http://schemas.microsoft.com/office/2006/metadata/properties" ma:root="true" ma:fieldsID="52314611d47dcffb9aed97e4b39d1415" ns3:_="" ns4:_="">
    <xsd:import namespace="558f06e8-a429-4871-b3f5-42c0eb79a157"/>
    <xsd:import namespace="8e0309e6-cb08-44ec-ba2b-250df48d3f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f06e8-a429-4871-b3f5-42c0eb79a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309e6-cb08-44ec-ba2b-250df48d3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E65702-FB5F-489F-8476-714ACC5C8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8f06e8-a429-4871-b3f5-42c0eb79a157"/>
    <ds:schemaRef ds:uri="8e0309e6-cb08-44ec-ba2b-250df48d3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F809C5-3B6B-41CE-A86C-53257B3F7F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48950-C554-487F-82DD-E54F14D56797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8e0309e6-cb08-44ec-ba2b-250df48d3f97"/>
    <ds:schemaRef ds:uri="http://purl.org/dc/dcmitype/"/>
    <ds:schemaRef ds:uri="558f06e8-a429-4871-b3f5-42c0eb79a15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124</Words>
  <Application>Microsoft Office PowerPoint</Application>
  <PresentationFormat>Widescreen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Brandon Grotesque</vt:lpstr>
      <vt:lpstr>Calibri</vt:lpstr>
      <vt:lpstr>Century Gothic</vt:lpstr>
      <vt:lpstr>Gotham Bold</vt:lpstr>
      <vt:lpstr>Gotham Book</vt:lpstr>
      <vt:lpstr>4_Custom Design</vt:lpstr>
      <vt:lpstr>Custom Design</vt:lpstr>
      <vt:lpstr>Office Theme</vt:lpstr>
      <vt:lpstr>1_Custom Design</vt:lpstr>
      <vt:lpstr>2_Custom Design</vt:lpstr>
      <vt:lpstr>Te Toitūtanga Ahumoni       Māui Mataara  Te Inihua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Ahumoni Toitūtanga    Māui Ihumanea: Te Whakatā    </dc:title>
  <cp:lastModifiedBy>Marina Kawe-Peautolu</cp:lastModifiedBy>
  <cp:revision>24</cp:revision>
  <dcterms:modified xsi:type="dcterms:W3CDTF">2019-10-30T21:26:25Z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0x0101003C0017253BA68646AC7DA87C89F64543</vt:lpwstr>
  </property>
</Properties>
</file>