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6858000" cx="9144000"/>
  <p:notesSz cx="9144000" cy="6858000"/>
  <p:embeddedFontLst>
    <p:embeddedFont>
      <p:font typeface="Montserrat"/>
      <p:regular r:id="rId18"/>
      <p:bold r:id="rId19"/>
      <p:italic r:id="rId20"/>
      <p:boldItalic r:id="rId21"/>
    </p:embeddedFont>
    <p:embeddedFont>
      <p:font typeface="Century Gothic"/>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880">
          <p15:clr>
            <a:srgbClr val="000000"/>
          </p15:clr>
        </p15:guide>
        <p15:guide id="2" pos="216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880" orient="horz"/>
        <p:guide pos="216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Montserrat-italic.fntdata"/><Relationship Id="rId22" Type="http://schemas.openxmlformats.org/officeDocument/2006/relationships/font" Target="fonts/CenturyGothic-regular.fntdata"/><Relationship Id="rId21" Type="http://schemas.openxmlformats.org/officeDocument/2006/relationships/font" Target="fonts/Montserrat-boldItalic.fntdata"/><Relationship Id="rId24" Type="http://schemas.openxmlformats.org/officeDocument/2006/relationships/font" Target="fonts/CenturyGothic-italic.fntdata"/><Relationship Id="rId23" Type="http://schemas.openxmlformats.org/officeDocument/2006/relationships/font" Target="fonts/CenturyGothic-bold.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schemas.openxmlformats.org/officeDocument/2006/relationships/font" Target="fonts/CenturyGothic-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font" Target="fonts/Montserrat-bold.fntdata"/><Relationship Id="rId18" Type="http://schemas.openxmlformats.org/officeDocument/2006/relationships/font" Target="fonts/Montserrat-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1524300" y="514350"/>
            <a:ext cx="6096300"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 name="Shape 42"/>
        <p:cNvGrpSpPr/>
        <p:nvPr/>
      </p:nvGrpSpPr>
      <p:grpSpPr>
        <a:xfrm>
          <a:off x="0" y="0"/>
          <a:ext cx="0" cy="0"/>
          <a:chOff x="0" y="0"/>
          <a:chExt cx="0" cy="0"/>
        </a:xfrm>
      </p:grpSpPr>
      <p:sp>
        <p:nvSpPr>
          <p:cNvPr id="43" name="Google Shape;43;p1: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4" name="Google Shape;44;p1:notes"/>
          <p:cNvSpPr/>
          <p:nvPr>
            <p:ph idx="2" type="sldImg"/>
          </p:nvPr>
        </p:nvSpPr>
        <p:spPr>
          <a:xfrm>
            <a:off x="1524300" y="514350"/>
            <a:ext cx="6096300"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Google Shape;119;p10: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10:notes"/>
          <p:cNvSpPr/>
          <p:nvPr>
            <p:ph idx="2" type="sldImg"/>
          </p:nvPr>
        </p:nvSpPr>
        <p:spPr>
          <a:xfrm>
            <a:off x="1524300" y="514350"/>
            <a:ext cx="6096300" cy="25716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9" name="Shape 129"/>
        <p:cNvGrpSpPr/>
        <p:nvPr/>
      </p:nvGrpSpPr>
      <p:grpSpPr>
        <a:xfrm>
          <a:off x="0" y="0"/>
          <a:ext cx="0" cy="0"/>
          <a:chOff x="0" y="0"/>
          <a:chExt cx="0" cy="0"/>
        </a:xfrm>
      </p:grpSpPr>
      <p:sp>
        <p:nvSpPr>
          <p:cNvPr id="130" name="Google Shape;130;p11: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1" name="Google Shape;131;p11:notes"/>
          <p:cNvSpPr/>
          <p:nvPr>
            <p:ph idx="2" type="sldImg"/>
          </p:nvPr>
        </p:nvSpPr>
        <p:spPr>
          <a:xfrm>
            <a:off x="1524300" y="514350"/>
            <a:ext cx="6096300" cy="25716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Google Shape;136;p12: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7" name="Google Shape;137;p12:notes"/>
          <p:cNvSpPr/>
          <p:nvPr>
            <p:ph idx="2" type="sldImg"/>
          </p:nvPr>
        </p:nvSpPr>
        <p:spPr>
          <a:xfrm>
            <a:off x="1524300" y="514350"/>
            <a:ext cx="6096300"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 name="Shape 51"/>
        <p:cNvGrpSpPr/>
        <p:nvPr/>
      </p:nvGrpSpPr>
      <p:grpSpPr>
        <a:xfrm>
          <a:off x="0" y="0"/>
          <a:ext cx="0" cy="0"/>
          <a:chOff x="0" y="0"/>
          <a:chExt cx="0" cy="0"/>
        </a:xfrm>
      </p:grpSpPr>
      <p:sp>
        <p:nvSpPr>
          <p:cNvPr id="52" name="Google Shape;52;p2: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3" name="Google Shape;53;p2:notes"/>
          <p:cNvSpPr/>
          <p:nvPr>
            <p:ph idx="2" type="sldImg"/>
          </p:nvPr>
        </p:nvSpPr>
        <p:spPr>
          <a:xfrm>
            <a:off x="1524300" y="514350"/>
            <a:ext cx="6096300"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 name="Shape 61"/>
        <p:cNvGrpSpPr/>
        <p:nvPr/>
      </p:nvGrpSpPr>
      <p:grpSpPr>
        <a:xfrm>
          <a:off x="0" y="0"/>
          <a:ext cx="0" cy="0"/>
          <a:chOff x="0" y="0"/>
          <a:chExt cx="0" cy="0"/>
        </a:xfrm>
      </p:grpSpPr>
      <p:sp>
        <p:nvSpPr>
          <p:cNvPr id="62" name="Google Shape;62;p3: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3" name="Google Shape;63;p3:notes"/>
          <p:cNvSpPr/>
          <p:nvPr>
            <p:ph idx="2" type="sldImg"/>
          </p:nvPr>
        </p:nvSpPr>
        <p:spPr>
          <a:xfrm>
            <a:off x="1524300" y="514350"/>
            <a:ext cx="6096300"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 name="Shape 69"/>
        <p:cNvGrpSpPr/>
        <p:nvPr/>
      </p:nvGrpSpPr>
      <p:grpSpPr>
        <a:xfrm>
          <a:off x="0" y="0"/>
          <a:ext cx="0" cy="0"/>
          <a:chOff x="0" y="0"/>
          <a:chExt cx="0" cy="0"/>
        </a:xfrm>
      </p:grpSpPr>
      <p:sp>
        <p:nvSpPr>
          <p:cNvPr id="70" name="Google Shape;70;p4: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1" name="Google Shape;71;p4:notes"/>
          <p:cNvSpPr/>
          <p:nvPr>
            <p:ph idx="2" type="sldImg"/>
          </p:nvPr>
        </p:nvSpPr>
        <p:spPr>
          <a:xfrm>
            <a:off x="1524300" y="514350"/>
            <a:ext cx="6096300"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 name="Shape 80"/>
        <p:cNvGrpSpPr/>
        <p:nvPr/>
      </p:nvGrpSpPr>
      <p:grpSpPr>
        <a:xfrm>
          <a:off x="0" y="0"/>
          <a:ext cx="0" cy="0"/>
          <a:chOff x="0" y="0"/>
          <a:chExt cx="0" cy="0"/>
        </a:xfrm>
      </p:grpSpPr>
      <p:sp>
        <p:nvSpPr>
          <p:cNvPr id="81" name="Google Shape;81;p5: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5:notes"/>
          <p:cNvSpPr/>
          <p:nvPr>
            <p:ph idx="2" type="sldImg"/>
          </p:nvPr>
        </p:nvSpPr>
        <p:spPr>
          <a:xfrm>
            <a:off x="1524300" y="514350"/>
            <a:ext cx="6096300" cy="257175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Google Shape;87;p6: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6:notes"/>
          <p:cNvSpPr/>
          <p:nvPr>
            <p:ph idx="2" type="sldImg"/>
          </p:nvPr>
        </p:nvSpPr>
        <p:spPr>
          <a:xfrm>
            <a:off x="1524300" y="514350"/>
            <a:ext cx="6096300" cy="25716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Google Shape;95;p7: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7:notes"/>
          <p:cNvSpPr/>
          <p:nvPr>
            <p:ph idx="2" type="sldImg"/>
          </p:nvPr>
        </p:nvSpPr>
        <p:spPr>
          <a:xfrm>
            <a:off x="1524300" y="514350"/>
            <a:ext cx="6096300" cy="25716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p8: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6" name="Google Shape;106;p8:notes"/>
          <p:cNvSpPr/>
          <p:nvPr>
            <p:ph idx="2" type="sldImg"/>
          </p:nvPr>
        </p:nvSpPr>
        <p:spPr>
          <a:xfrm>
            <a:off x="1524300" y="514350"/>
            <a:ext cx="6096300" cy="25716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p9:notes"/>
          <p:cNvSpPr txBox="1"/>
          <p:nvPr>
            <p:ph idx="1" type="body"/>
          </p:nvPr>
        </p:nvSpPr>
        <p:spPr>
          <a:xfrm>
            <a:off x="914400" y="3257550"/>
            <a:ext cx="7315200" cy="3086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9:notes"/>
          <p:cNvSpPr/>
          <p:nvPr>
            <p:ph idx="2" type="sldImg"/>
          </p:nvPr>
        </p:nvSpPr>
        <p:spPr>
          <a:xfrm>
            <a:off x="1524300" y="514350"/>
            <a:ext cx="6096300" cy="25716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2.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11" name="Shape 11"/>
        <p:cNvGrpSpPr/>
        <p:nvPr/>
      </p:nvGrpSpPr>
      <p:grpSpPr>
        <a:xfrm>
          <a:off x="0" y="0"/>
          <a:ext cx="0" cy="0"/>
          <a:chOff x="0" y="0"/>
          <a:chExt cx="0" cy="0"/>
        </a:xfrm>
      </p:grpSpPr>
      <p:sp>
        <p:nvSpPr>
          <p:cNvPr id="12" name="Google Shape;12;p2"/>
          <p:cNvSpPr txBox="1"/>
          <p:nvPr>
            <p:ph type="title"/>
          </p:nvPr>
        </p:nvSpPr>
        <p:spPr>
          <a:xfrm>
            <a:off x="596901" y="508000"/>
            <a:ext cx="7950200" cy="697730"/>
          </a:xfrm>
          <a:prstGeom prst="rect">
            <a:avLst/>
          </a:prstGeom>
          <a:noFill/>
          <a:ln>
            <a:noFill/>
          </a:ln>
        </p:spPr>
        <p:txBody>
          <a:bodyPr anchorCtr="0" anchor="t" bIns="0" lIns="0" spcFirstLastPara="1" rIns="0" wrap="square" tIns="0"/>
          <a:lstStyle>
            <a:lvl1pPr lvl="0" algn="l">
              <a:lnSpc>
                <a:spcPct val="100000"/>
              </a:lnSpc>
              <a:spcBef>
                <a:spcPts val="0"/>
              </a:spcBef>
              <a:spcAft>
                <a:spcPts val="0"/>
              </a:spcAft>
              <a:buSzPts val="1400"/>
              <a:buNone/>
              <a:defRPr b="1" i="0" sz="4400">
                <a:solidFill>
                  <a:srgbClr val="006F97"/>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2"/>
          <p:cNvSpPr txBox="1"/>
          <p:nvPr>
            <p:ph idx="1" type="body"/>
          </p:nvPr>
        </p:nvSpPr>
        <p:spPr>
          <a:xfrm>
            <a:off x="591944" y="1485900"/>
            <a:ext cx="7960110" cy="276999"/>
          </a:xfrm>
          <a:prstGeom prst="rect">
            <a:avLst/>
          </a:prstGeom>
          <a:noFill/>
          <a:ln>
            <a:noFill/>
          </a:ln>
        </p:spPr>
        <p:txBody>
          <a:bodyPr anchorCtr="0" anchor="t" bIns="0" lIns="0" spcFirstLastPara="1" rIns="0" wrap="square" tIns="0"/>
          <a:lstStyle>
            <a:lvl1pPr indent="-228600" lvl="0" marL="457200" algn="l">
              <a:lnSpc>
                <a:spcPct val="100000"/>
              </a:lnSpc>
              <a:spcBef>
                <a:spcPts val="0"/>
              </a:spcBef>
              <a:spcAft>
                <a:spcPts val="0"/>
              </a:spcAft>
              <a:buSzPts val="1400"/>
              <a:buNone/>
              <a:defRPr b="0" i="0">
                <a:solidFill>
                  <a:schemeClr val="dk1"/>
                </a:solidFill>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14" name="Google Shape;14;p2"/>
          <p:cNvSpPr txBox="1"/>
          <p:nvPr>
            <p:ph idx="11" type="ftr"/>
          </p:nvPr>
        </p:nvSpPr>
        <p:spPr>
          <a:xfrm>
            <a:off x="3108960" y="6377940"/>
            <a:ext cx="2926080" cy="276999"/>
          </a:xfrm>
          <a:prstGeom prst="rect">
            <a:avLst/>
          </a:prstGeom>
          <a:noFill/>
          <a:ln>
            <a:noFill/>
          </a:ln>
        </p:spPr>
        <p:txBody>
          <a:bodyPr anchorCtr="0" anchor="t" bIns="0" lIns="0" spcFirstLastPara="1" rIns="0" wrap="square" tIns="0"/>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2"/>
          <p:cNvSpPr txBox="1"/>
          <p:nvPr>
            <p:ph idx="10" type="dt"/>
          </p:nvPr>
        </p:nvSpPr>
        <p:spPr>
          <a:xfrm>
            <a:off x="457200" y="6377940"/>
            <a:ext cx="2103120" cy="276999"/>
          </a:xfrm>
          <a:prstGeom prst="rect">
            <a:avLst/>
          </a:prstGeom>
          <a:noFill/>
          <a:ln>
            <a:noFill/>
          </a:ln>
        </p:spPr>
        <p:txBody>
          <a:bodyPr anchorCtr="0" anchor="t" bIns="0" lIns="0" spcFirstLastPara="1" rIns="0" wrap="square" tIns="0"/>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2"/>
          <p:cNvSpPr txBox="1"/>
          <p:nvPr>
            <p:ph idx="12" type="sldNum"/>
          </p:nvPr>
        </p:nvSpPr>
        <p:spPr>
          <a:xfrm>
            <a:off x="6583680" y="6377940"/>
            <a:ext cx="2103120" cy="276999"/>
          </a:xfrm>
          <a:prstGeom prst="rect">
            <a:avLst/>
          </a:prstGeom>
          <a:noFill/>
          <a:ln>
            <a:noFill/>
          </a:ln>
        </p:spPr>
        <p:txBody>
          <a:bodyPr anchorCtr="0" anchor="t" bIns="0" lIns="0" spcFirstLastPara="1" rIns="0" wrap="square" tIns="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p:cSld name="Title Slide">
    <p:spTree>
      <p:nvGrpSpPr>
        <p:cNvPr id="17" name="Shape 17"/>
        <p:cNvGrpSpPr/>
        <p:nvPr/>
      </p:nvGrpSpPr>
      <p:grpSpPr>
        <a:xfrm>
          <a:off x="0" y="0"/>
          <a:ext cx="0" cy="0"/>
          <a:chOff x="0" y="0"/>
          <a:chExt cx="0" cy="0"/>
        </a:xfrm>
      </p:grpSpPr>
      <p:sp>
        <p:nvSpPr>
          <p:cNvPr id="18" name="Google Shape;18;p3"/>
          <p:cNvSpPr txBox="1"/>
          <p:nvPr>
            <p:ph type="ctrTitle"/>
          </p:nvPr>
        </p:nvSpPr>
        <p:spPr>
          <a:xfrm>
            <a:off x="685800" y="2125980"/>
            <a:ext cx="7772400" cy="677108"/>
          </a:xfrm>
          <a:prstGeom prst="rect">
            <a:avLst/>
          </a:prstGeom>
          <a:noFill/>
          <a:ln>
            <a:noFill/>
          </a:ln>
        </p:spPr>
        <p:txBody>
          <a:bodyPr anchorCtr="0" anchor="t" bIns="0" lIns="0" spcFirstLastPara="1" rIns="0" wrap="square" tIns="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3"/>
          <p:cNvSpPr txBox="1"/>
          <p:nvPr>
            <p:ph idx="1" type="subTitle"/>
          </p:nvPr>
        </p:nvSpPr>
        <p:spPr>
          <a:xfrm>
            <a:off x="1371600" y="3840480"/>
            <a:ext cx="6400800" cy="276999"/>
          </a:xfrm>
          <a:prstGeom prst="rect">
            <a:avLst/>
          </a:prstGeom>
          <a:noFill/>
          <a:ln>
            <a:noFill/>
          </a:ln>
        </p:spPr>
        <p:txBody>
          <a:bodyPr anchorCtr="0" anchor="t" bIns="0" lIns="0" spcFirstLastPara="1" rIns="0" wrap="square" tIns="0"/>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3"/>
          <p:cNvSpPr txBox="1"/>
          <p:nvPr>
            <p:ph idx="11" type="ftr"/>
          </p:nvPr>
        </p:nvSpPr>
        <p:spPr>
          <a:xfrm>
            <a:off x="3108960" y="6377940"/>
            <a:ext cx="2926080" cy="276999"/>
          </a:xfrm>
          <a:prstGeom prst="rect">
            <a:avLst/>
          </a:prstGeom>
          <a:noFill/>
          <a:ln>
            <a:noFill/>
          </a:ln>
        </p:spPr>
        <p:txBody>
          <a:bodyPr anchorCtr="0" anchor="t" bIns="0" lIns="0" spcFirstLastPara="1" rIns="0" wrap="square" tIns="0"/>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
          <p:cNvSpPr txBox="1"/>
          <p:nvPr>
            <p:ph idx="10" type="dt"/>
          </p:nvPr>
        </p:nvSpPr>
        <p:spPr>
          <a:xfrm>
            <a:off x="457200" y="6377940"/>
            <a:ext cx="2103120" cy="276999"/>
          </a:xfrm>
          <a:prstGeom prst="rect">
            <a:avLst/>
          </a:prstGeom>
          <a:noFill/>
          <a:ln>
            <a:noFill/>
          </a:ln>
        </p:spPr>
        <p:txBody>
          <a:bodyPr anchorCtr="0" anchor="t" bIns="0" lIns="0" spcFirstLastPara="1" rIns="0" wrap="square" tIns="0"/>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3"/>
          <p:cNvSpPr txBox="1"/>
          <p:nvPr>
            <p:ph idx="12" type="sldNum"/>
          </p:nvPr>
        </p:nvSpPr>
        <p:spPr>
          <a:xfrm>
            <a:off x="6583680" y="6377940"/>
            <a:ext cx="2103120" cy="276999"/>
          </a:xfrm>
          <a:prstGeom prst="rect">
            <a:avLst/>
          </a:prstGeom>
          <a:noFill/>
          <a:ln>
            <a:noFill/>
          </a:ln>
        </p:spPr>
        <p:txBody>
          <a:bodyPr anchorCtr="0" anchor="t" bIns="0" lIns="0" spcFirstLastPara="1" rIns="0" wrap="square" tIns="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p:cSld name="Two Content">
    <p:spTree>
      <p:nvGrpSpPr>
        <p:cNvPr id="23" name="Shape 23"/>
        <p:cNvGrpSpPr/>
        <p:nvPr/>
      </p:nvGrpSpPr>
      <p:grpSpPr>
        <a:xfrm>
          <a:off x="0" y="0"/>
          <a:ext cx="0" cy="0"/>
          <a:chOff x="0" y="0"/>
          <a:chExt cx="0" cy="0"/>
        </a:xfrm>
      </p:grpSpPr>
      <p:sp>
        <p:nvSpPr>
          <p:cNvPr id="24" name="Google Shape;24;p4"/>
          <p:cNvSpPr txBox="1"/>
          <p:nvPr>
            <p:ph type="title"/>
          </p:nvPr>
        </p:nvSpPr>
        <p:spPr>
          <a:xfrm>
            <a:off x="596901" y="508000"/>
            <a:ext cx="7950200" cy="697730"/>
          </a:xfrm>
          <a:prstGeom prst="rect">
            <a:avLst/>
          </a:prstGeom>
          <a:noFill/>
          <a:ln>
            <a:noFill/>
          </a:ln>
        </p:spPr>
        <p:txBody>
          <a:bodyPr anchorCtr="0" anchor="t" bIns="0" lIns="0" spcFirstLastPara="1" rIns="0" wrap="square" tIns="0"/>
          <a:lstStyle>
            <a:lvl1pPr lvl="0" algn="l">
              <a:lnSpc>
                <a:spcPct val="100000"/>
              </a:lnSpc>
              <a:spcBef>
                <a:spcPts val="0"/>
              </a:spcBef>
              <a:spcAft>
                <a:spcPts val="0"/>
              </a:spcAft>
              <a:buSzPts val="1400"/>
              <a:buNone/>
              <a:defRPr b="1" i="0" sz="4400">
                <a:solidFill>
                  <a:srgbClr val="006F97"/>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4"/>
          <p:cNvSpPr txBox="1"/>
          <p:nvPr>
            <p:ph idx="1" type="body"/>
          </p:nvPr>
        </p:nvSpPr>
        <p:spPr>
          <a:xfrm>
            <a:off x="457200" y="1577341"/>
            <a:ext cx="3977640" cy="276999"/>
          </a:xfrm>
          <a:prstGeom prst="rect">
            <a:avLst/>
          </a:prstGeom>
          <a:noFill/>
          <a:ln>
            <a:noFill/>
          </a:ln>
        </p:spPr>
        <p:txBody>
          <a:bodyPr anchorCtr="0" anchor="t" bIns="0" lIns="0" spcFirstLastPara="1" rIns="0" wrap="square" tIns="0"/>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6" name="Google Shape;26;p4"/>
          <p:cNvSpPr txBox="1"/>
          <p:nvPr>
            <p:ph idx="2" type="body"/>
          </p:nvPr>
        </p:nvSpPr>
        <p:spPr>
          <a:xfrm>
            <a:off x="4709160" y="1577341"/>
            <a:ext cx="3977640" cy="276999"/>
          </a:xfrm>
          <a:prstGeom prst="rect">
            <a:avLst/>
          </a:prstGeom>
          <a:noFill/>
          <a:ln>
            <a:noFill/>
          </a:ln>
        </p:spPr>
        <p:txBody>
          <a:bodyPr anchorCtr="0" anchor="t" bIns="0" lIns="0" spcFirstLastPara="1" rIns="0" wrap="square" tIns="0"/>
          <a:lstStyle>
            <a:lvl1pPr indent="-228600" lvl="0" marL="457200" algn="l">
              <a:lnSpc>
                <a:spcPct val="100000"/>
              </a:lnSpc>
              <a:spcBef>
                <a:spcPts val="0"/>
              </a:spcBef>
              <a:spcAft>
                <a:spcPts val="0"/>
              </a:spcAft>
              <a:buSzPts val="1400"/>
              <a:buNone/>
              <a:defRPr/>
            </a:lvl1pPr>
            <a:lvl2pPr indent="-228600" lvl="1" marL="914400" algn="l">
              <a:lnSpc>
                <a:spcPct val="100000"/>
              </a:lnSpc>
              <a:spcBef>
                <a:spcPts val="0"/>
              </a:spcBef>
              <a:spcAft>
                <a:spcPts val="0"/>
              </a:spcAft>
              <a:buSzPts val="1400"/>
              <a:buNone/>
              <a:defRPr/>
            </a:lvl2pPr>
            <a:lvl3pPr indent="-228600" lvl="2" marL="1371600" algn="l">
              <a:lnSpc>
                <a:spcPct val="100000"/>
              </a:lnSpc>
              <a:spcBef>
                <a:spcPts val="0"/>
              </a:spcBef>
              <a:spcAft>
                <a:spcPts val="0"/>
              </a:spcAft>
              <a:buSzPts val="1400"/>
              <a:buNone/>
              <a:defRPr/>
            </a:lvl3pPr>
            <a:lvl4pPr indent="-228600" lvl="3" marL="1828800" algn="l">
              <a:lnSpc>
                <a:spcPct val="100000"/>
              </a:lnSpc>
              <a:spcBef>
                <a:spcPts val="0"/>
              </a:spcBef>
              <a:spcAft>
                <a:spcPts val="0"/>
              </a:spcAft>
              <a:buSzPts val="1400"/>
              <a:buNone/>
              <a:defRPr/>
            </a:lvl4pPr>
            <a:lvl5pPr indent="-228600" lvl="4" marL="2286000" algn="l">
              <a:lnSpc>
                <a:spcPct val="100000"/>
              </a:lnSpc>
              <a:spcBef>
                <a:spcPts val="0"/>
              </a:spcBef>
              <a:spcAft>
                <a:spcPts val="0"/>
              </a:spcAft>
              <a:buSzPts val="1400"/>
              <a:buNone/>
              <a:defRPr/>
            </a:lvl5pPr>
            <a:lvl6pPr indent="-228600" lvl="5" marL="2743200" algn="l">
              <a:lnSpc>
                <a:spcPct val="100000"/>
              </a:lnSpc>
              <a:spcBef>
                <a:spcPts val="0"/>
              </a:spcBef>
              <a:spcAft>
                <a:spcPts val="0"/>
              </a:spcAft>
              <a:buSzPts val="1400"/>
              <a:buNone/>
              <a:defRPr/>
            </a:lvl6pPr>
            <a:lvl7pPr indent="-228600" lvl="6" marL="3200400" algn="l">
              <a:lnSpc>
                <a:spcPct val="100000"/>
              </a:lnSpc>
              <a:spcBef>
                <a:spcPts val="0"/>
              </a:spcBef>
              <a:spcAft>
                <a:spcPts val="0"/>
              </a:spcAft>
              <a:buSzPts val="1400"/>
              <a:buNone/>
              <a:defRPr/>
            </a:lvl7pPr>
            <a:lvl8pPr indent="-228600" lvl="7" marL="3657600" algn="l">
              <a:lnSpc>
                <a:spcPct val="100000"/>
              </a:lnSpc>
              <a:spcBef>
                <a:spcPts val="0"/>
              </a:spcBef>
              <a:spcAft>
                <a:spcPts val="0"/>
              </a:spcAft>
              <a:buSzPts val="1400"/>
              <a:buNone/>
              <a:defRPr/>
            </a:lvl8pPr>
            <a:lvl9pPr indent="-228600" lvl="8" marL="4114800" algn="l">
              <a:lnSpc>
                <a:spcPct val="100000"/>
              </a:lnSpc>
              <a:spcBef>
                <a:spcPts val="0"/>
              </a:spcBef>
              <a:spcAft>
                <a:spcPts val="0"/>
              </a:spcAft>
              <a:buSzPts val="1400"/>
              <a:buNone/>
              <a:defRPr/>
            </a:lvl9pPr>
          </a:lstStyle>
          <a:p/>
        </p:txBody>
      </p:sp>
      <p:sp>
        <p:nvSpPr>
          <p:cNvPr id="27" name="Google Shape;27;p4"/>
          <p:cNvSpPr txBox="1"/>
          <p:nvPr>
            <p:ph idx="11" type="ftr"/>
          </p:nvPr>
        </p:nvSpPr>
        <p:spPr>
          <a:xfrm>
            <a:off x="3108960" y="6377940"/>
            <a:ext cx="2926080" cy="276999"/>
          </a:xfrm>
          <a:prstGeom prst="rect">
            <a:avLst/>
          </a:prstGeom>
          <a:noFill/>
          <a:ln>
            <a:noFill/>
          </a:ln>
        </p:spPr>
        <p:txBody>
          <a:bodyPr anchorCtr="0" anchor="t" bIns="0" lIns="0" spcFirstLastPara="1" rIns="0" wrap="square" tIns="0"/>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4"/>
          <p:cNvSpPr txBox="1"/>
          <p:nvPr>
            <p:ph idx="10" type="dt"/>
          </p:nvPr>
        </p:nvSpPr>
        <p:spPr>
          <a:xfrm>
            <a:off x="457200" y="6377940"/>
            <a:ext cx="2103120" cy="276999"/>
          </a:xfrm>
          <a:prstGeom prst="rect">
            <a:avLst/>
          </a:prstGeom>
          <a:noFill/>
          <a:ln>
            <a:noFill/>
          </a:ln>
        </p:spPr>
        <p:txBody>
          <a:bodyPr anchorCtr="0" anchor="t" bIns="0" lIns="0" spcFirstLastPara="1" rIns="0" wrap="square" tIns="0"/>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4"/>
          <p:cNvSpPr txBox="1"/>
          <p:nvPr>
            <p:ph idx="12" type="sldNum"/>
          </p:nvPr>
        </p:nvSpPr>
        <p:spPr>
          <a:xfrm>
            <a:off x="6583680" y="6377940"/>
            <a:ext cx="2103120" cy="276999"/>
          </a:xfrm>
          <a:prstGeom prst="rect">
            <a:avLst/>
          </a:prstGeom>
          <a:noFill/>
          <a:ln>
            <a:noFill/>
          </a:ln>
        </p:spPr>
        <p:txBody>
          <a:bodyPr anchorCtr="0" anchor="t" bIns="0" lIns="0" spcFirstLastPara="1" rIns="0" wrap="square" tIns="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showMasterSp="0">
  <p:cSld name="Title Only">
    <p:bg>
      <p:bgPr>
        <a:solidFill>
          <a:schemeClr val="lt1"/>
        </a:solidFill>
      </p:bgPr>
    </p:bg>
    <p:spTree>
      <p:nvGrpSpPr>
        <p:cNvPr id="30" name="Shape 30"/>
        <p:cNvGrpSpPr/>
        <p:nvPr/>
      </p:nvGrpSpPr>
      <p:grpSpPr>
        <a:xfrm>
          <a:off x="0" y="0"/>
          <a:ext cx="0" cy="0"/>
          <a:chOff x="0" y="0"/>
          <a:chExt cx="0" cy="0"/>
        </a:xfrm>
      </p:grpSpPr>
      <p:sp>
        <p:nvSpPr>
          <p:cNvPr id="31" name="Google Shape;31;p5"/>
          <p:cNvSpPr/>
          <p:nvPr/>
        </p:nvSpPr>
        <p:spPr>
          <a:xfrm>
            <a:off x="736851" y="2131673"/>
            <a:ext cx="7398505" cy="4472326"/>
          </a:xfrm>
          <a:prstGeom prst="rect">
            <a:avLst/>
          </a:prstGeom>
          <a:blipFill rotWithShape="1">
            <a:blip r:embed="rId2">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2" name="Google Shape;32;p5"/>
          <p:cNvSpPr txBox="1"/>
          <p:nvPr>
            <p:ph type="title"/>
          </p:nvPr>
        </p:nvSpPr>
        <p:spPr>
          <a:xfrm>
            <a:off x="596901" y="508000"/>
            <a:ext cx="7950200" cy="697730"/>
          </a:xfrm>
          <a:prstGeom prst="rect">
            <a:avLst/>
          </a:prstGeom>
          <a:noFill/>
          <a:ln>
            <a:noFill/>
          </a:ln>
        </p:spPr>
        <p:txBody>
          <a:bodyPr anchorCtr="0" anchor="t" bIns="0" lIns="0" spcFirstLastPara="1" rIns="0" wrap="square" tIns="0"/>
          <a:lstStyle>
            <a:lvl1pPr lvl="0" algn="l">
              <a:lnSpc>
                <a:spcPct val="100000"/>
              </a:lnSpc>
              <a:spcBef>
                <a:spcPts val="0"/>
              </a:spcBef>
              <a:spcAft>
                <a:spcPts val="0"/>
              </a:spcAft>
              <a:buSzPts val="1400"/>
              <a:buNone/>
              <a:defRPr b="1" i="0" sz="4400">
                <a:solidFill>
                  <a:srgbClr val="006F97"/>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5"/>
          <p:cNvSpPr txBox="1"/>
          <p:nvPr>
            <p:ph idx="11" type="ftr"/>
          </p:nvPr>
        </p:nvSpPr>
        <p:spPr>
          <a:xfrm>
            <a:off x="3108960" y="6377940"/>
            <a:ext cx="2926080" cy="276999"/>
          </a:xfrm>
          <a:prstGeom prst="rect">
            <a:avLst/>
          </a:prstGeom>
          <a:noFill/>
          <a:ln>
            <a:noFill/>
          </a:ln>
        </p:spPr>
        <p:txBody>
          <a:bodyPr anchorCtr="0" anchor="t" bIns="0" lIns="0" spcFirstLastPara="1" rIns="0" wrap="square" tIns="0"/>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5"/>
          <p:cNvSpPr txBox="1"/>
          <p:nvPr>
            <p:ph idx="10" type="dt"/>
          </p:nvPr>
        </p:nvSpPr>
        <p:spPr>
          <a:xfrm>
            <a:off x="457200" y="6377940"/>
            <a:ext cx="2103120" cy="276999"/>
          </a:xfrm>
          <a:prstGeom prst="rect">
            <a:avLst/>
          </a:prstGeom>
          <a:noFill/>
          <a:ln>
            <a:noFill/>
          </a:ln>
        </p:spPr>
        <p:txBody>
          <a:bodyPr anchorCtr="0" anchor="t" bIns="0" lIns="0" spcFirstLastPara="1" rIns="0" wrap="square" tIns="0"/>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5"/>
          <p:cNvSpPr txBox="1"/>
          <p:nvPr>
            <p:ph idx="12" type="sldNum"/>
          </p:nvPr>
        </p:nvSpPr>
        <p:spPr>
          <a:xfrm>
            <a:off x="6583680" y="6377940"/>
            <a:ext cx="2103120" cy="276999"/>
          </a:xfrm>
          <a:prstGeom prst="rect">
            <a:avLst/>
          </a:prstGeom>
          <a:noFill/>
          <a:ln>
            <a:noFill/>
          </a:ln>
        </p:spPr>
        <p:txBody>
          <a:bodyPr anchorCtr="0" anchor="t" bIns="0" lIns="0" spcFirstLastPara="1" rIns="0" wrap="square" tIns="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showMasterSp="0">
  <p:cSld name="Blank">
    <p:bg>
      <p:bgPr>
        <a:solidFill>
          <a:schemeClr val="lt1"/>
        </a:solidFill>
      </p:bgPr>
    </p:bg>
    <p:spTree>
      <p:nvGrpSpPr>
        <p:cNvPr id="36" name="Shape 36"/>
        <p:cNvGrpSpPr/>
        <p:nvPr/>
      </p:nvGrpSpPr>
      <p:grpSpPr>
        <a:xfrm>
          <a:off x="0" y="0"/>
          <a:ext cx="0" cy="0"/>
          <a:chOff x="0" y="0"/>
          <a:chExt cx="0" cy="0"/>
        </a:xfrm>
      </p:grpSpPr>
      <p:sp>
        <p:nvSpPr>
          <p:cNvPr id="37" name="Google Shape;37;p6"/>
          <p:cNvSpPr/>
          <p:nvPr/>
        </p:nvSpPr>
        <p:spPr>
          <a:xfrm>
            <a:off x="431800" y="309365"/>
            <a:ext cx="3225800" cy="5549304"/>
          </a:xfrm>
          <a:prstGeom prst="rect">
            <a:avLst/>
          </a:prstGeom>
          <a:blipFill rotWithShape="1">
            <a:blip r:embed="rId2">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8" name="Google Shape;38;p6"/>
          <p:cNvSpPr/>
          <p:nvPr/>
        </p:nvSpPr>
        <p:spPr>
          <a:xfrm>
            <a:off x="4978400" y="2032000"/>
            <a:ext cx="3759200" cy="11303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39" name="Google Shape;39;p6"/>
          <p:cNvSpPr txBox="1"/>
          <p:nvPr>
            <p:ph idx="11" type="ftr"/>
          </p:nvPr>
        </p:nvSpPr>
        <p:spPr>
          <a:xfrm>
            <a:off x="3108960" y="6377940"/>
            <a:ext cx="2926080" cy="276999"/>
          </a:xfrm>
          <a:prstGeom prst="rect">
            <a:avLst/>
          </a:prstGeom>
          <a:noFill/>
          <a:ln>
            <a:noFill/>
          </a:ln>
        </p:spPr>
        <p:txBody>
          <a:bodyPr anchorCtr="0" anchor="t" bIns="0" lIns="0" spcFirstLastPara="1" rIns="0" wrap="square" tIns="0"/>
          <a:lstStyle>
            <a:lvl1pPr lvl="0" algn="ctr">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6"/>
          <p:cNvSpPr txBox="1"/>
          <p:nvPr>
            <p:ph idx="10" type="dt"/>
          </p:nvPr>
        </p:nvSpPr>
        <p:spPr>
          <a:xfrm>
            <a:off x="457200" y="6377940"/>
            <a:ext cx="2103120" cy="276999"/>
          </a:xfrm>
          <a:prstGeom prst="rect">
            <a:avLst/>
          </a:prstGeom>
          <a:noFill/>
          <a:ln>
            <a:noFill/>
          </a:ln>
        </p:spPr>
        <p:txBody>
          <a:bodyPr anchorCtr="0" anchor="t" bIns="0" lIns="0" spcFirstLastPara="1" rIns="0" wrap="square" tIns="0"/>
          <a:lstStyle>
            <a:lvl1pPr lvl="0" algn="l">
              <a:lnSpc>
                <a:spcPct val="100000"/>
              </a:lnSpc>
              <a:spcBef>
                <a:spcPts val="0"/>
              </a:spcBef>
              <a:spcAft>
                <a:spcPts val="0"/>
              </a:spcAft>
              <a:buSzPts val="1400"/>
              <a:buNone/>
              <a:defRPr>
                <a:solidFill>
                  <a:srgbClr val="888888"/>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1" name="Google Shape;41;p6"/>
          <p:cNvSpPr txBox="1"/>
          <p:nvPr>
            <p:ph idx="12" type="sldNum"/>
          </p:nvPr>
        </p:nvSpPr>
        <p:spPr>
          <a:xfrm>
            <a:off x="6583680" y="6377940"/>
            <a:ext cx="2103120" cy="276999"/>
          </a:xfrm>
          <a:prstGeom prst="rect">
            <a:avLst/>
          </a:prstGeom>
          <a:noFill/>
          <a:ln>
            <a:noFill/>
          </a:ln>
        </p:spPr>
        <p:txBody>
          <a:bodyPr anchorCtr="0" anchor="t" bIns="0" lIns="0" spcFirstLastPara="1" rIns="0" wrap="square" tIns="0">
            <a:noAutofit/>
          </a:bodyPr>
          <a:lstStyle>
            <a:lvl1pPr indent="0" lvl="0"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596901" y="508000"/>
            <a:ext cx="7950200" cy="677108"/>
          </a:xfrm>
          <a:prstGeom prst="rect">
            <a:avLst/>
          </a:prstGeom>
          <a:noFill/>
          <a:ln>
            <a:noFill/>
          </a:ln>
        </p:spPr>
        <p:txBody>
          <a:bodyPr anchorCtr="0" anchor="t" bIns="0" lIns="0" spcFirstLastPara="1" rIns="0" wrap="square" tIns="0"/>
          <a:lstStyle>
            <a:lvl1pPr lvl="0" marR="0" rtl="0" algn="l">
              <a:lnSpc>
                <a:spcPct val="100000"/>
              </a:lnSpc>
              <a:spcBef>
                <a:spcPts val="0"/>
              </a:spcBef>
              <a:spcAft>
                <a:spcPts val="0"/>
              </a:spcAft>
              <a:buClr>
                <a:srgbClr val="000000"/>
              </a:buClr>
              <a:buSzPts val="1400"/>
              <a:buFont typeface="Arial"/>
              <a:buNone/>
              <a:defRPr b="1" i="0" sz="4400" u="none" cap="none" strike="noStrike">
                <a:solidFill>
                  <a:srgbClr val="006F97"/>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591944" y="1485900"/>
            <a:ext cx="7960110" cy="276999"/>
          </a:xfrm>
          <a:prstGeom prst="rect">
            <a:avLst/>
          </a:prstGeom>
          <a:noFill/>
          <a:ln>
            <a:noFill/>
          </a:ln>
        </p:spPr>
        <p:txBody>
          <a:bodyPr anchorCtr="0" anchor="t" bIns="0" lIns="0" spcFirstLastPara="1" rIns="0" wrap="square" tIns="0"/>
          <a:lstStyle>
            <a:lvl1pPr indent="-228600" lvl="0" marL="45720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Calibri"/>
                <a:ea typeface="Calibri"/>
                <a:cs typeface="Calibri"/>
                <a:sym typeface="Calibri"/>
              </a:defRPr>
            </a:lvl9pPr>
          </a:lstStyle>
          <a:p/>
        </p:txBody>
      </p:sp>
      <p:sp>
        <p:nvSpPr>
          <p:cNvPr id="8" name="Google Shape;8;p1"/>
          <p:cNvSpPr txBox="1"/>
          <p:nvPr>
            <p:ph idx="11" type="ftr"/>
          </p:nvPr>
        </p:nvSpPr>
        <p:spPr>
          <a:xfrm>
            <a:off x="3108960" y="6377940"/>
            <a:ext cx="2926080" cy="276999"/>
          </a:xfrm>
          <a:prstGeom prst="rect">
            <a:avLst/>
          </a:prstGeom>
          <a:noFill/>
          <a:ln>
            <a:noFill/>
          </a:ln>
        </p:spPr>
        <p:txBody>
          <a:bodyPr anchorCtr="0" anchor="t" bIns="0" lIns="0" spcFirstLastPara="1" rIns="0" wrap="square" tIns="0"/>
          <a:lstStyle>
            <a:lvl1pPr lvl="0" marR="0" rtl="0" algn="ctr">
              <a:lnSpc>
                <a:spcPct val="100000"/>
              </a:lnSpc>
              <a:spcBef>
                <a:spcPts val="0"/>
              </a:spcBef>
              <a:spcAft>
                <a:spcPts val="0"/>
              </a:spcAft>
              <a:buClr>
                <a:srgbClr val="000000"/>
              </a:buClr>
              <a:buSzPts val="1400"/>
              <a:buFont typeface="Arial"/>
              <a:buNone/>
              <a:defRPr b="0" i="0" sz="18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0" type="dt"/>
          </p:nvPr>
        </p:nvSpPr>
        <p:spPr>
          <a:xfrm>
            <a:off x="457200" y="6377940"/>
            <a:ext cx="2103120" cy="276999"/>
          </a:xfrm>
          <a:prstGeom prst="rect">
            <a:avLst/>
          </a:prstGeom>
          <a:noFill/>
          <a:ln>
            <a:noFill/>
          </a:ln>
        </p:spPr>
        <p:txBody>
          <a:bodyPr anchorCtr="0" anchor="t" bIns="0" lIns="0" spcFirstLastPara="1" rIns="0" wrap="square" tIns="0"/>
          <a:lstStyle>
            <a:lvl1pPr lvl="0" marR="0" rtl="0" algn="l">
              <a:lnSpc>
                <a:spcPct val="100000"/>
              </a:lnSpc>
              <a:spcBef>
                <a:spcPts val="0"/>
              </a:spcBef>
              <a:spcAft>
                <a:spcPts val="0"/>
              </a:spcAft>
              <a:buClr>
                <a:srgbClr val="000000"/>
              </a:buClr>
              <a:buSzPts val="1400"/>
              <a:buFont typeface="Arial"/>
              <a:buNone/>
              <a:defRPr b="0" i="0" sz="18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83680" y="6377940"/>
            <a:ext cx="2103120" cy="276999"/>
          </a:xfrm>
          <a:prstGeom prst="rect">
            <a:avLst/>
          </a:prstGeom>
          <a:noFill/>
          <a:ln>
            <a:noFill/>
          </a:ln>
        </p:spPr>
        <p:txBody>
          <a:bodyPr anchorCtr="0" anchor="t" bIns="0" lIns="0" spcFirstLastPara="1" rIns="0" wrap="square" tIns="0">
            <a:noAutofit/>
          </a:bodyPr>
          <a:lstStyle>
            <a:lvl1pPr indent="0" lvl="0"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800"/>
              <a:buFont typeface="Arial"/>
              <a:buNone/>
              <a:defRPr b="0" i="0" sz="18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 Id="rId4" Type="http://schemas.openxmlformats.org/officeDocument/2006/relationships/image" Target="../media/image5.png"/><Relationship Id="rId5"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18.jpg"/><Relationship Id="rId5" Type="http://schemas.openxmlformats.org/officeDocument/2006/relationships/image" Target="../media/image21.jpg"/><Relationship Id="rId6" Type="http://schemas.openxmlformats.org/officeDocument/2006/relationships/image" Target="../media/image19.jpg"/><Relationship Id="rId7" Type="http://schemas.openxmlformats.org/officeDocument/2006/relationships/image" Target="../media/image2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7.jpg"/><Relationship Id="rId4" Type="http://schemas.openxmlformats.org/officeDocument/2006/relationships/image" Target="../media/image5.png"/><Relationship Id="rId5"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4.jpg"/><Relationship Id="rId5" Type="http://schemas.openxmlformats.org/officeDocument/2006/relationships/image" Target="../media/image15.jpg"/><Relationship Id="rId6" Type="http://schemas.openxmlformats.org/officeDocument/2006/relationships/image" Target="../media/image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1.jpg"/><Relationship Id="rId4" Type="http://schemas.openxmlformats.org/officeDocument/2006/relationships/image" Target="../media/image5.png"/><Relationship Id="rId5" Type="http://schemas.openxmlformats.org/officeDocument/2006/relationships/image" Target="../media/image10.jpg"/><Relationship Id="rId6"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 name="Shape 45"/>
        <p:cNvGrpSpPr/>
        <p:nvPr/>
      </p:nvGrpSpPr>
      <p:grpSpPr>
        <a:xfrm>
          <a:off x="0" y="0"/>
          <a:ext cx="0" cy="0"/>
          <a:chOff x="0" y="0"/>
          <a:chExt cx="0" cy="0"/>
        </a:xfrm>
      </p:grpSpPr>
      <p:pic>
        <p:nvPicPr>
          <p:cNvPr descr="Sorted-in-Schools-CFFC-CMYK-Stacked[3].png" id="46" name="Google Shape;46;p7"/>
          <p:cNvPicPr preferRelativeResize="0"/>
          <p:nvPr/>
        </p:nvPicPr>
        <p:blipFill rotWithShape="1">
          <a:blip r:embed="rId3">
            <a:alphaModFix/>
          </a:blip>
          <a:srcRect b="-1825" l="0" r="0" t="0"/>
          <a:stretch/>
        </p:blipFill>
        <p:spPr>
          <a:xfrm>
            <a:off x="6858000" y="838200"/>
            <a:ext cx="1619364" cy="1122680"/>
          </a:xfrm>
          <a:prstGeom prst="rect">
            <a:avLst/>
          </a:prstGeom>
          <a:noFill/>
          <a:ln>
            <a:noFill/>
          </a:ln>
        </p:spPr>
      </p:pic>
      <p:sp>
        <p:nvSpPr>
          <p:cNvPr id="47" name="Google Shape;47;p7"/>
          <p:cNvSpPr txBox="1"/>
          <p:nvPr>
            <p:ph type="title"/>
          </p:nvPr>
        </p:nvSpPr>
        <p:spPr>
          <a:xfrm>
            <a:off x="3975200" y="4174425"/>
            <a:ext cx="4547400" cy="657600"/>
          </a:xfrm>
          <a:prstGeom prst="rect">
            <a:avLst/>
          </a:prstGeom>
          <a:noFill/>
          <a:ln>
            <a:noFill/>
          </a:ln>
        </p:spPr>
        <p:txBody>
          <a:bodyPr anchorCtr="0" anchor="t" bIns="0" lIns="0" spcFirstLastPara="1" rIns="0" wrap="square" tIns="11125">
            <a:noAutofit/>
          </a:bodyPr>
          <a:lstStyle/>
          <a:p>
            <a:pPr indent="0" lvl="0" marL="11132" rtl="0" algn="r">
              <a:lnSpc>
                <a:spcPct val="100000"/>
              </a:lnSpc>
              <a:spcBef>
                <a:spcPts val="0"/>
              </a:spcBef>
              <a:spcAft>
                <a:spcPts val="0"/>
              </a:spcAft>
              <a:buSzPts val="1400"/>
              <a:buNone/>
            </a:pPr>
            <a:r>
              <a:rPr lang="en-US" sz="2600">
                <a:solidFill>
                  <a:srgbClr val="696A6C"/>
                </a:solidFill>
                <a:latin typeface="Century Gothic"/>
                <a:ea typeface="Century Gothic"/>
                <a:cs typeface="Century Gothic"/>
                <a:sym typeface="Century Gothic"/>
              </a:rPr>
              <a:t>Your longest-term goal</a:t>
            </a:r>
            <a:br>
              <a:rPr lang="en-US" sz="2600">
                <a:solidFill>
                  <a:srgbClr val="696A6C"/>
                </a:solidFill>
                <a:latin typeface="Century Gothic"/>
                <a:ea typeface="Century Gothic"/>
                <a:cs typeface="Century Gothic"/>
                <a:sym typeface="Century Gothic"/>
              </a:rPr>
            </a:br>
            <a:endParaRPr b="0" sz="1600">
              <a:solidFill>
                <a:srgbClr val="696A6C"/>
              </a:solidFill>
              <a:latin typeface="Century Gothic"/>
              <a:ea typeface="Century Gothic"/>
              <a:cs typeface="Century Gothic"/>
              <a:sym typeface="Century Gothic"/>
            </a:endParaRPr>
          </a:p>
        </p:txBody>
      </p:sp>
      <p:sp>
        <p:nvSpPr>
          <p:cNvPr id="48" name="Google Shape;48;p7"/>
          <p:cNvSpPr txBox="1"/>
          <p:nvPr/>
        </p:nvSpPr>
        <p:spPr>
          <a:xfrm>
            <a:off x="3124200" y="3236249"/>
            <a:ext cx="5398407" cy="788676"/>
          </a:xfrm>
          <a:prstGeom prst="rect">
            <a:avLst/>
          </a:prstGeom>
          <a:noFill/>
          <a:ln>
            <a:noFill/>
          </a:ln>
        </p:spPr>
        <p:txBody>
          <a:bodyPr anchorCtr="0" anchor="t" bIns="0" lIns="0" spcFirstLastPara="1" rIns="0" wrap="square" tIns="12675">
            <a:noAutofit/>
          </a:bodyPr>
          <a:lstStyle/>
          <a:p>
            <a:pPr indent="0" lvl="0" marL="12699" marR="0" rtl="0" algn="r">
              <a:lnSpc>
                <a:spcPct val="90000"/>
              </a:lnSpc>
              <a:spcBef>
                <a:spcPts val="0"/>
              </a:spcBef>
              <a:spcAft>
                <a:spcPts val="0"/>
              </a:spcAft>
              <a:buClr>
                <a:srgbClr val="000000"/>
              </a:buClr>
              <a:buSzPts val="5500"/>
              <a:buFont typeface="Arial"/>
              <a:buNone/>
            </a:pPr>
            <a:r>
              <a:rPr b="1" i="0" lang="en-US" sz="5500" u="none" cap="none" strike="noStrike">
                <a:solidFill>
                  <a:srgbClr val="CADC3C"/>
                </a:solidFill>
                <a:latin typeface="Montserrat"/>
                <a:ea typeface="Montserrat"/>
                <a:cs typeface="Montserrat"/>
                <a:sym typeface="Montserrat"/>
              </a:rPr>
              <a:t>  </a:t>
            </a:r>
            <a:r>
              <a:rPr b="1" i="0" lang="en-US" sz="5500" u="none" cap="none" strike="noStrike">
                <a:solidFill>
                  <a:srgbClr val="CADC3C"/>
                </a:solidFill>
                <a:latin typeface="Century Gothic"/>
                <a:ea typeface="Century Gothic"/>
                <a:cs typeface="Century Gothic"/>
                <a:sym typeface="Century Gothic"/>
              </a:rPr>
              <a:t>Retirement</a:t>
            </a:r>
            <a:endParaRPr b="1" i="0" sz="5500" u="none" cap="none" strike="noStrike">
              <a:solidFill>
                <a:srgbClr val="CADC3C"/>
              </a:solidFill>
              <a:latin typeface="Century Gothic"/>
              <a:ea typeface="Century Gothic"/>
              <a:cs typeface="Century Gothic"/>
              <a:sym typeface="Century Gothic"/>
            </a:endParaRPr>
          </a:p>
        </p:txBody>
      </p:sp>
      <p:pic>
        <p:nvPicPr>
          <p:cNvPr descr="Wave graphic - Retirement 01.png" id="49" name="Google Shape;49;p7"/>
          <p:cNvPicPr preferRelativeResize="0"/>
          <p:nvPr/>
        </p:nvPicPr>
        <p:blipFill rotWithShape="1">
          <a:blip r:embed="rId4">
            <a:alphaModFix/>
          </a:blip>
          <a:srcRect b="0" l="0" r="0" t="0"/>
          <a:stretch/>
        </p:blipFill>
        <p:spPr>
          <a:xfrm>
            <a:off x="0" y="5649632"/>
            <a:ext cx="9144000" cy="1218359"/>
          </a:xfrm>
          <a:prstGeom prst="rect">
            <a:avLst/>
          </a:prstGeom>
          <a:noFill/>
          <a:ln>
            <a:noFill/>
          </a:ln>
        </p:spPr>
      </p:pic>
      <p:pic>
        <p:nvPicPr>
          <p:cNvPr descr="Main image for landing page-02.png" id="50" name="Google Shape;50;p7"/>
          <p:cNvPicPr preferRelativeResize="0"/>
          <p:nvPr/>
        </p:nvPicPr>
        <p:blipFill rotWithShape="1">
          <a:blip r:embed="rId5">
            <a:alphaModFix/>
          </a:blip>
          <a:srcRect b="0" l="0" r="0" t="0"/>
          <a:stretch/>
        </p:blipFill>
        <p:spPr>
          <a:xfrm>
            <a:off x="730732" y="310495"/>
            <a:ext cx="3359643" cy="533912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 name="Shape 121"/>
        <p:cNvGrpSpPr/>
        <p:nvPr/>
      </p:nvGrpSpPr>
      <p:grpSpPr>
        <a:xfrm>
          <a:off x="0" y="0"/>
          <a:ext cx="0" cy="0"/>
          <a:chOff x="0" y="0"/>
          <a:chExt cx="0" cy="0"/>
        </a:xfrm>
      </p:grpSpPr>
      <p:pic>
        <p:nvPicPr>
          <p:cNvPr descr="Wave graphic - Retirement 01.png" id="122" name="Google Shape;122;p16"/>
          <p:cNvPicPr preferRelativeResize="0"/>
          <p:nvPr/>
        </p:nvPicPr>
        <p:blipFill rotWithShape="1">
          <a:blip r:embed="rId3">
            <a:alphaModFix/>
          </a:blip>
          <a:srcRect b="0" l="0" r="0" t="0"/>
          <a:stretch/>
        </p:blipFill>
        <p:spPr>
          <a:xfrm>
            <a:off x="0" y="5649632"/>
            <a:ext cx="9143997" cy="1218359"/>
          </a:xfrm>
          <a:prstGeom prst="rect">
            <a:avLst/>
          </a:prstGeom>
          <a:noFill/>
          <a:ln>
            <a:noFill/>
          </a:ln>
        </p:spPr>
      </p:pic>
      <p:sp>
        <p:nvSpPr>
          <p:cNvPr id="123" name="Google Shape;123;p16"/>
          <p:cNvSpPr txBox="1"/>
          <p:nvPr>
            <p:ph type="title"/>
          </p:nvPr>
        </p:nvSpPr>
        <p:spPr>
          <a:xfrm>
            <a:off x="609600" y="513075"/>
            <a:ext cx="4028700" cy="657600"/>
          </a:xfrm>
          <a:prstGeom prst="rect">
            <a:avLst/>
          </a:prstGeom>
          <a:noFill/>
          <a:ln>
            <a:noFill/>
          </a:ln>
        </p:spPr>
        <p:txBody>
          <a:bodyPr anchorCtr="0" anchor="t" bIns="0" lIns="0" spcFirstLastPara="1" rIns="0" wrap="square" tIns="11125">
            <a:noAutofit/>
          </a:bodyPr>
          <a:lstStyle/>
          <a:p>
            <a:pPr indent="0" lvl="0" marL="11131" rtl="0" algn="l">
              <a:lnSpc>
                <a:spcPct val="100000"/>
              </a:lnSpc>
              <a:spcBef>
                <a:spcPts val="0"/>
              </a:spcBef>
              <a:spcAft>
                <a:spcPts val="0"/>
              </a:spcAft>
              <a:buSzPts val="1400"/>
              <a:buNone/>
            </a:pPr>
            <a:r>
              <a:rPr lang="en-US" sz="4600">
                <a:solidFill>
                  <a:srgbClr val="CADC3C"/>
                </a:solidFill>
                <a:latin typeface="Century Gothic"/>
                <a:ea typeface="Century Gothic"/>
                <a:cs typeface="Century Gothic"/>
                <a:sym typeface="Century Gothic"/>
              </a:rPr>
              <a:t>Retirement</a:t>
            </a:r>
            <a:br>
              <a:rPr b="1" lang="en-US" sz="4600">
                <a:solidFill>
                  <a:srgbClr val="CADC3C"/>
                </a:solidFill>
                <a:latin typeface="Montserrat"/>
                <a:ea typeface="Montserrat"/>
                <a:cs typeface="Montserrat"/>
                <a:sym typeface="Montserrat"/>
              </a:rPr>
            </a:br>
            <a:endParaRPr b="0" sz="4600">
              <a:solidFill>
                <a:srgbClr val="CADC3C"/>
              </a:solidFill>
              <a:latin typeface="Arial"/>
              <a:ea typeface="Arial"/>
              <a:cs typeface="Arial"/>
              <a:sym typeface="Arial"/>
            </a:endParaRPr>
          </a:p>
        </p:txBody>
      </p:sp>
      <p:sp>
        <p:nvSpPr>
          <p:cNvPr id="124" name="Google Shape;124;p16"/>
          <p:cNvSpPr txBox="1"/>
          <p:nvPr/>
        </p:nvSpPr>
        <p:spPr>
          <a:xfrm>
            <a:off x="609600" y="1775318"/>
            <a:ext cx="4267200" cy="2949000"/>
          </a:xfrm>
          <a:prstGeom prst="rect">
            <a:avLst/>
          </a:prstGeom>
          <a:noFill/>
          <a:ln>
            <a:noFill/>
          </a:ln>
        </p:spPr>
        <p:txBody>
          <a:bodyPr anchorCtr="0" anchor="t" bIns="0" lIns="0" spcFirstLastPara="1" rIns="0" wrap="square" tIns="12675">
            <a:noAutofit/>
          </a:bodyPr>
          <a:lstStyle/>
          <a:p>
            <a:pPr indent="0" lvl="0" marL="0" marR="0" rtl="0" algn="l">
              <a:lnSpc>
                <a:spcPct val="100000"/>
              </a:lnSpc>
              <a:spcBef>
                <a:spcPts val="0"/>
              </a:spcBef>
              <a:spcAft>
                <a:spcPts val="0"/>
              </a:spcAft>
              <a:buClr>
                <a:srgbClr val="000000"/>
              </a:buClr>
              <a:buSzPts val="1800"/>
              <a:buFont typeface="Arial"/>
              <a:buNone/>
            </a:pPr>
            <a:r>
              <a:rPr b="1" i="0" lang="en-US" sz="2400" u="none" cap="none" strike="noStrike">
                <a:solidFill>
                  <a:srgbClr val="696A6C"/>
                </a:solidFill>
                <a:latin typeface="Century Gothic"/>
                <a:ea typeface="Century Gothic"/>
                <a:cs typeface="Century Gothic"/>
                <a:sym typeface="Century Gothic"/>
              </a:rPr>
              <a:t>Working life can be very rewarding, but it can also involve a lot of time and energy. </a:t>
            </a:r>
            <a:endParaRPr b="1" i="0" sz="24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t/>
            </a:r>
            <a:endParaRPr b="1" sz="2400">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b="1" i="0" lang="en-US" sz="2400" u="none" cap="none" strike="noStrike">
                <a:solidFill>
                  <a:srgbClr val="696A6C"/>
                </a:solidFill>
                <a:latin typeface="Century Gothic"/>
                <a:ea typeface="Century Gothic"/>
                <a:cs typeface="Century Gothic"/>
                <a:sym typeface="Century Gothic"/>
              </a:rPr>
              <a:t>It’s nice to think that when you stop working, you will be able to relax and enjoy your retirement.</a:t>
            </a:r>
            <a:endParaRPr b="1" i="0" sz="2400" u="none" cap="none" strike="noStrike">
              <a:solidFill>
                <a:srgbClr val="696A6C"/>
              </a:solidFill>
              <a:latin typeface="Century Gothic"/>
              <a:ea typeface="Century Gothic"/>
              <a:cs typeface="Century Gothic"/>
              <a:sym typeface="Century Gothic"/>
            </a:endParaRPr>
          </a:p>
        </p:txBody>
      </p:sp>
      <p:pic>
        <p:nvPicPr>
          <p:cNvPr descr="Budgeting 3.jpg" id="125" name="Google Shape;125;p16"/>
          <p:cNvPicPr preferRelativeResize="0"/>
          <p:nvPr/>
        </p:nvPicPr>
        <p:blipFill rotWithShape="1">
          <a:blip r:embed="rId4">
            <a:alphaModFix/>
          </a:blip>
          <a:srcRect b="0" l="0" r="0" t="0"/>
          <a:stretch/>
        </p:blipFill>
        <p:spPr>
          <a:xfrm>
            <a:off x="6080760" y="4590288"/>
            <a:ext cx="3063239" cy="2267713"/>
          </a:xfrm>
          <a:prstGeom prst="rect">
            <a:avLst/>
          </a:prstGeom>
          <a:noFill/>
          <a:ln>
            <a:noFill/>
          </a:ln>
        </p:spPr>
      </p:pic>
      <p:pic>
        <p:nvPicPr>
          <p:cNvPr id="126" name="Google Shape;126;p16"/>
          <p:cNvPicPr preferRelativeResize="0"/>
          <p:nvPr/>
        </p:nvPicPr>
        <p:blipFill rotWithShape="1">
          <a:blip r:embed="rId5">
            <a:alphaModFix/>
          </a:blip>
          <a:srcRect b="0" l="9942" r="0" t="0"/>
          <a:stretch/>
        </p:blipFill>
        <p:spPr>
          <a:xfrm>
            <a:off x="6080750" y="4590275"/>
            <a:ext cx="3063253" cy="2267697"/>
          </a:xfrm>
          <a:prstGeom prst="rect">
            <a:avLst/>
          </a:prstGeom>
          <a:noFill/>
          <a:ln>
            <a:noFill/>
          </a:ln>
        </p:spPr>
      </p:pic>
      <p:pic>
        <p:nvPicPr>
          <p:cNvPr id="127" name="Google Shape;127;p16"/>
          <p:cNvPicPr preferRelativeResize="0"/>
          <p:nvPr/>
        </p:nvPicPr>
        <p:blipFill rotWithShape="1">
          <a:blip r:embed="rId6">
            <a:alphaModFix/>
          </a:blip>
          <a:srcRect b="0" l="9942" r="0" t="0"/>
          <a:stretch/>
        </p:blipFill>
        <p:spPr>
          <a:xfrm>
            <a:off x="6080750" y="25"/>
            <a:ext cx="3063253" cy="2267697"/>
          </a:xfrm>
          <a:prstGeom prst="rect">
            <a:avLst/>
          </a:prstGeom>
          <a:noFill/>
          <a:ln>
            <a:noFill/>
          </a:ln>
        </p:spPr>
      </p:pic>
      <p:pic>
        <p:nvPicPr>
          <p:cNvPr id="128" name="Google Shape;128;p16"/>
          <p:cNvPicPr preferRelativeResize="0"/>
          <p:nvPr/>
        </p:nvPicPr>
        <p:blipFill rotWithShape="1">
          <a:blip r:embed="rId7">
            <a:alphaModFix/>
          </a:blip>
          <a:srcRect b="0" l="5466" r="4475" t="0"/>
          <a:stretch/>
        </p:blipFill>
        <p:spPr>
          <a:xfrm>
            <a:off x="6080750" y="2295163"/>
            <a:ext cx="3063253" cy="226769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sp>
        <p:nvSpPr>
          <p:cNvPr id="133" name="Google Shape;133;p17"/>
          <p:cNvSpPr txBox="1"/>
          <p:nvPr/>
        </p:nvSpPr>
        <p:spPr>
          <a:xfrm>
            <a:off x="1064545" y="1473975"/>
            <a:ext cx="7014900" cy="1736400"/>
          </a:xfrm>
          <a:prstGeom prst="rect">
            <a:avLst/>
          </a:prstGeom>
          <a:noFill/>
          <a:ln>
            <a:noFill/>
          </a:ln>
        </p:spPr>
        <p:txBody>
          <a:bodyPr anchorCtr="0" anchor="t" bIns="0" lIns="0" spcFirstLastPara="1" rIns="0" wrap="square" tIns="12675">
            <a:noAutofit/>
          </a:bodyPr>
          <a:lstStyle/>
          <a:p>
            <a:pPr indent="0" lvl="0" marL="0" marR="0" rtl="0" algn="ctr">
              <a:lnSpc>
                <a:spcPct val="100000"/>
              </a:lnSpc>
              <a:spcBef>
                <a:spcPts val="0"/>
              </a:spcBef>
              <a:spcAft>
                <a:spcPts val="0"/>
              </a:spcAft>
              <a:buClr>
                <a:srgbClr val="000000"/>
              </a:buClr>
              <a:buSzPts val="2800"/>
              <a:buFont typeface="Arial"/>
              <a:buNone/>
            </a:pPr>
            <a:r>
              <a:rPr b="1" i="0" lang="en-US" sz="3000" u="none" cap="none" strike="noStrike">
                <a:solidFill>
                  <a:srgbClr val="696A6C"/>
                </a:solidFill>
                <a:latin typeface="Century Gothic"/>
                <a:ea typeface="Century Gothic"/>
                <a:cs typeface="Century Gothic"/>
                <a:sym typeface="Century Gothic"/>
              </a:rPr>
              <a:t>Even though your retirement is a long way off, it’s good to start planning for it now.</a:t>
            </a:r>
            <a:endParaRPr b="1" i="0" sz="30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100"/>
              <a:buFont typeface="Arial"/>
              <a:buNone/>
            </a:pPr>
            <a:r>
              <a:t/>
            </a:r>
            <a:endParaRPr b="1" i="0" sz="2800" u="none" cap="none" strike="noStrike">
              <a:solidFill>
                <a:srgbClr val="696A6C"/>
              </a:solidFill>
              <a:latin typeface="Montserrat"/>
              <a:ea typeface="Montserrat"/>
              <a:cs typeface="Montserrat"/>
              <a:sym typeface="Montserrat"/>
            </a:endParaRPr>
          </a:p>
          <a:p>
            <a:pPr indent="0" lvl="0" marL="0" marR="0" rtl="0" algn="l">
              <a:lnSpc>
                <a:spcPct val="100000"/>
              </a:lnSpc>
              <a:spcBef>
                <a:spcPts val="0"/>
              </a:spcBef>
              <a:spcAft>
                <a:spcPts val="0"/>
              </a:spcAft>
              <a:buClr>
                <a:schemeClr val="dk1"/>
              </a:buClr>
              <a:buSzPts val="1100"/>
              <a:buFont typeface="Arial"/>
              <a:buNone/>
            </a:pPr>
            <a:r>
              <a:rPr b="1" i="0" lang="en-US" sz="3000" u="none" cap="none" strike="noStrike">
                <a:solidFill>
                  <a:srgbClr val="696A6C"/>
                </a:solidFill>
                <a:latin typeface="Century Gothic"/>
                <a:ea typeface="Century Gothic"/>
                <a:cs typeface="Century Gothic"/>
                <a:sym typeface="Century Gothic"/>
              </a:rPr>
              <a:t>Your older-self will thank you for it!</a:t>
            </a:r>
            <a:endParaRPr b="1" i="0" sz="3000" u="none" cap="none" strike="noStrike">
              <a:solidFill>
                <a:srgbClr val="696A6C"/>
              </a:solidFill>
              <a:latin typeface="Century Gothic"/>
              <a:ea typeface="Century Gothic"/>
              <a:cs typeface="Century Gothic"/>
              <a:sym typeface="Century Gothic"/>
            </a:endParaRPr>
          </a:p>
        </p:txBody>
      </p:sp>
      <p:pic>
        <p:nvPicPr>
          <p:cNvPr descr="Wave graphic - Retirement 01.png" id="134" name="Google Shape;134;p17"/>
          <p:cNvPicPr preferRelativeResize="0"/>
          <p:nvPr/>
        </p:nvPicPr>
        <p:blipFill rotWithShape="1">
          <a:blip r:embed="rId3">
            <a:alphaModFix/>
          </a:blip>
          <a:srcRect b="0" l="0" r="0" t="0"/>
          <a:stretch/>
        </p:blipFill>
        <p:spPr>
          <a:xfrm>
            <a:off x="0" y="5649632"/>
            <a:ext cx="9143997" cy="121835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Google Shape;139;p18"/>
          <p:cNvSpPr/>
          <p:nvPr/>
        </p:nvSpPr>
        <p:spPr>
          <a:xfrm>
            <a:off x="-76200" y="-57150"/>
            <a:ext cx="9296400" cy="6972300"/>
          </a:xfrm>
          <a:custGeom>
            <a:rect b="b" l="l" r="r" t="t"/>
            <a:pathLst>
              <a:path extrusionOk="0" h="6858000" w="9144000">
                <a:moveTo>
                  <a:pt x="0" y="6857999"/>
                </a:moveTo>
                <a:lnTo>
                  <a:pt x="0" y="0"/>
                </a:lnTo>
                <a:lnTo>
                  <a:pt x="9144000" y="0"/>
                </a:lnTo>
                <a:lnTo>
                  <a:pt x="9144000" y="6857999"/>
                </a:lnTo>
                <a:lnTo>
                  <a:pt x="0" y="6857999"/>
                </a:lnTo>
                <a:close/>
              </a:path>
            </a:pathLst>
          </a:custGeom>
          <a:solidFill>
            <a:srgbClr val="CADC3C"/>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F79646"/>
              </a:solidFill>
              <a:latin typeface="Calibri"/>
              <a:ea typeface="Calibri"/>
              <a:cs typeface="Calibri"/>
              <a:sym typeface="Calibri"/>
            </a:endParaRPr>
          </a:p>
        </p:txBody>
      </p:sp>
      <p:pic>
        <p:nvPicPr>
          <p:cNvPr descr="Sorted-logo-white.png" id="140" name="Google Shape;140;p18"/>
          <p:cNvPicPr preferRelativeResize="0"/>
          <p:nvPr/>
        </p:nvPicPr>
        <p:blipFill rotWithShape="1">
          <a:blip r:embed="rId3">
            <a:alphaModFix/>
          </a:blip>
          <a:srcRect b="0" l="0" r="0" t="0"/>
          <a:stretch/>
        </p:blipFill>
        <p:spPr>
          <a:xfrm>
            <a:off x="3581400" y="3768709"/>
            <a:ext cx="1876258" cy="355600"/>
          </a:xfrm>
          <a:prstGeom prst="rect">
            <a:avLst/>
          </a:prstGeom>
          <a:noFill/>
          <a:ln>
            <a:noFill/>
          </a:ln>
        </p:spPr>
      </p:pic>
      <p:sp>
        <p:nvSpPr>
          <p:cNvPr id="141" name="Google Shape;141;p18"/>
          <p:cNvSpPr txBox="1"/>
          <p:nvPr/>
        </p:nvSpPr>
        <p:spPr>
          <a:xfrm>
            <a:off x="904800" y="2726850"/>
            <a:ext cx="7334400" cy="720600"/>
          </a:xfrm>
          <a:prstGeom prst="rect">
            <a:avLst/>
          </a:prstGeom>
          <a:noFill/>
          <a:ln>
            <a:noFill/>
          </a:ln>
        </p:spPr>
        <p:txBody>
          <a:bodyPr anchorCtr="0" anchor="t" bIns="0" lIns="0" spcFirstLastPara="1" rIns="0" wrap="square" tIns="12675">
            <a:noAutofit/>
          </a:bodyPr>
          <a:lstStyle/>
          <a:p>
            <a:pPr indent="0" lvl="0" marL="12699" marR="0" rtl="0" algn="ctr">
              <a:lnSpc>
                <a:spcPct val="100000"/>
              </a:lnSpc>
              <a:spcBef>
                <a:spcPts val="0"/>
              </a:spcBef>
              <a:spcAft>
                <a:spcPts val="0"/>
              </a:spcAft>
              <a:buClr>
                <a:srgbClr val="000000"/>
              </a:buClr>
              <a:buSzPts val="4600"/>
              <a:buFont typeface="Arial"/>
              <a:buNone/>
            </a:pPr>
            <a:r>
              <a:rPr b="1" i="0" lang="en-US" sz="4600" u="none" cap="none" strike="noStrike">
                <a:solidFill>
                  <a:schemeClr val="lt1"/>
                </a:solidFill>
                <a:latin typeface="Century Gothic"/>
                <a:ea typeface="Century Gothic"/>
                <a:cs typeface="Century Gothic"/>
                <a:sym typeface="Century Gothic"/>
              </a:rPr>
              <a:t>sortedinschools.org.nz</a:t>
            </a:r>
            <a:endParaRPr b="1" i="0" sz="4600" u="none" cap="none" strike="noStrike">
              <a:solidFill>
                <a:schemeClr val="lt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 name="Shape 54"/>
        <p:cNvGrpSpPr/>
        <p:nvPr/>
      </p:nvGrpSpPr>
      <p:grpSpPr>
        <a:xfrm>
          <a:off x="0" y="0"/>
          <a:ext cx="0" cy="0"/>
          <a:chOff x="0" y="0"/>
          <a:chExt cx="0" cy="0"/>
        </a:xfrm>
      </p:grpSpPr>
      <p:pic>
        <p:nvPicPr>
          <p:cNvPr descr="BG_Green.jpg" id="55" name="Google Shape;55;p8"/>
          <p:cNvPicPr preferRelativeResize="0"/>
          <p:nvPr/>
        </p:nvPicPr>
        <p:blipFill rotWithShape="1">
          <a:blip r:embed="rId3">
            <a:alphaModFix amt="45000"/>
          </a:blip>
          <a:srcRect b="0" l="0" r="0" t="0"/>
          <a:stretch/>
        </p:blipFill>
        <p:spPr>
          <a:xfrm>
            <a:off x="0" y="0"/>
            <a:ext cx="9144000" cy="6858000"/>
          </a:xfrm>
          <a:prstGeom prst="rect">
            <a:avLst/>
          </a:prstGeom>
          <a:noFill/>
          <a:ln>
            <a:noFill/>
          </a:ln>
        </p:spPr>
      </p:pic>
      <p:pic>
        <p:nvPicPr>
          <p:cNvPr descr="Wave graphic - Retirement 01.png" id="56" name="Google Shape;56;p8"/>
          <p:cNvPicPr preferRelativeResize="0"/>
          <p:nvPr/>
        </p:nvPicPr>
        <p:blipFill rotWithShape="1">
          <a:blip r:embed="rId4">
            <a:alphaModFix/>
          </a:blip>
          <a:srcRect b="0" l="0" r="0" t="0"/>
          <a:stretch/>
        </p:blipFill>
        <p:spPr>
          <a:xfrm>
            <a:off x="0" y="5649632"/>
            <a:ext cx="9144000" cy="1218359"/>
          </a:xfrm>
          <a:prstGeom prst="rect">
            <a:avLst/>
          </a:prstGeom>
          <a:noFill/>
          <a:ln>
            <a:noFill/>
          </a:ln>
        </p:spPr>
      </p:pic>
      <p:sp>
        <p:nvSpPr>
          <p:cNvPr id="57" name="Google Shape;57;p8"/>
          <p:cNvSpPr txBox="1"/>
          <p:nvPr/>
        </p:nvSpPr>
        <p:spPr>
          <a:xfrm>
            <a:off x="609600" y="1775318"/>
            <a:ext cx="4267200" cy="2949082"/>
          </a:xfrm>
          <a:prstGeom prst="rect">
            <a:avLst/>
          </a:prstGeom>
          <a:noFill/>
          <a:ln>
            <a:noFill/>
          </a:ln>
        </p:spPr>
        <p:txBody>
          <a:bodyPr anchorCtr="0" anchor="t" bIns="0" lIns="0" spcFirstLastPara="1" rIns="0" wrap="square" tIns="12675">
            <a:noAutofit/>
          </a:bodyPr>
          <a:lstStyle/>
          <a:p>
            <a:pPr indent="0" lvl="0" marL="0" marR="0" rtl="0" algn="l">
              <a:lnSpc>
                <a:spcPct val="100000"/>
              </a:lnSpc>
              <a:spcBef>
                <a:spcPts val="0"/>
              </a:spcBef>
              <a:spcAft>
                <a:spcPts val="0"/>
              </a:spcAft>
              <a:buClr>
                <a:schemeClr val="dk1"/>
              </a:buClr>
              <a:buSzPts val="1100"/>
              <a:buFont typeface="Arial"/>
              <a:buNone/>
            </a:pPr>
            <a:r>
              <a:rPr b="1" i="0" lang="en-US" sz="2400" u="none" cap="none" strike="noStrike">
                <a:solidFill>
                  <a:srgbClr val="696A6C"/>
                </a:solidFill>
                <a:latin typeface="Century Gothic"/>
                <a:ea typeface="Century Gothic"/>
                <a:cs typeface="Century Gothic"/>
                <a:sym typeface="Century Gothic"/>
              </a:rPr>
              <a:t>A retired person is someone who has decided to stop working. </a:t>
            </a:r>
            <a:endParaRPr b="1" i="0" sz="24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100"/>
              <a:buFont typeface="Arial"/>
              <a:buNone/>
            </a:pPr>
            <a:r>
              <a:t/>
            </a:r>
            <a:endParaRPr b="1" i="0" sz="24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100"/>
              <a:buFont typeface="Arial"/>
              <a:buNone/>
            </a:pPr>
            <a:r>
              <a:rPr b="1" i="0" lang="en-US" sz="2400" u="none" cap="none" strike="noStrike">
                <a:solidFill>
                  <a:srgbClr val="696A6C"/>
                </a:solidFill>
                <a:latin typeface="Century Gothic"/>
                <a:ea typeface="Century Gothic"/>
                <a:cs typeface="Century Gothic"/>
                <a:sym typeface="Century Gothic"/>
              </a:rPr>
              <a:t>Retirement can be a really special time of life, but it can also present some challenges.</a:t>
            </a:r>
            <a:endParaRPr b="1" i="0" sz="2400" u="none" cap="none" strike="noStrike">
              <a:solidFill>
                <a:srgbClr val="696A6C"/>
              </a:solidFill>
              <a:latin typeface="Century Gothic"/>
              <a:ea typeface="Century Gothic"/>
              <a:cs typeface="Century Gothic"/>
              <a:sym typeface="Century Gothic"/>
            </a:endParaRPr>
          </a:p>
        </p:txBody>
      </p:sp>
      <p:sp>
        <p:nvSpPr>
          <p:cNvPr id="58" name="Google Shape;58;p8"/>
          <p:cNvSpPr txBox="1"/>
          <p:nvPr>
            <p:ph type="title"/>
          </p:nvPr>
        </p:nvSpPr>
        <p:spPr>
          <a:xfrm>
            <a:off x="614198" y="509350"/>
            <a:ext cx="4327800" cy="720600"/>
          </a:xfrm>
          <a:prstGeom prst="rect">
            <a:avLst/>
          </a:prstGeom>
          <a:noFill/>
          <a:ln>
            <a:noFill/>
          </a:ln>
        </p:spPr>
        <p:txBody>
          <a:bodyPr anchorCtr="0" anchor="t" bIns="0" lIns="0" spcFirstLastPara="1" rIns="0" wrap="square" tIns="12675">
            <a:noAutofit/>
          </a:bodyPr>
          <a:lstStyle/>
          <a:p>
            <a:pPr indent="0" lvl="0" marL="12699" rtl="0" algn="l">
              <a:lnSpc>
                <a:spcPct val="100000"/>
              </a:lnSpc>
              <a:spcBef>
                <a:spcPts val="0"/>
              </a:spcBef>
              <a:spcAft>
                <a:spcPts val="0"/>
              </a:spcAft>
              <a:buSzPts val="1400"/>
              <a:buNone/>
            </a:pPr>
            <a:r>
              <a:rPr lang="en-US" sz="4600">
                <a:solidFill>
                  <a:srgbClr val="CADC3C"/>
                </a:solidFill>
                <a:latin typeface="Century Gothic"/>
                <a:ea typeface="Century Gothic"/>
                <a:cs typeface="Century Gothic"/>
                <a:sym typeface="Century Gothic"/>
              </a:rPr>
              <a:t>Introduction</a:t>
            </a:r>
            <a:endParaRPr sz="4600">
              <a:solidFill>
                <a:srgbClr val="CADC3C"/>
              </a:solidFill>
              <a:latin typeface="Century Gothic"/>
              <a:ea typeface="Century Gothic"/>
              <a:cs typeface="Century Gothic"/>
              <a:sym typeface="Century Gothic"/>
            </a:endParaRPr>
          </a:p>
        </p:txBody>
      </p:sp>
      <p:sp>
        <p:nvSpPr>
          <p:cNvPr id="59" name="Google Shape;59;p8"/>
          <p:cNvSpPr txBox="1"/>
          <p:nvPr/>
        </p:nvSpPr>
        <p:spPr>
          <a:xfrm>
            <a:off x="615328" y="6324600"/>
            <a:ext cx="2784507" cy="161690"/>
          </a:xfrm>
          <a:prstGeom prst="rect">
            <a:avLst/>
          </a:prstGeom>
          <a:noFill/>
          <a:ln>
            <a:noFill/>
          </a:ln>
        </p:spPr>
        <p:txBody>
          <a:bodyPr anchorCtr="0" anchor="t" bIns="0" lIns="0" spcFirstLastPara="1" rIns="0" wrap="square" tIns="0">
            <a:noAutofit/>
          </a:bodyPr>
          <a:lstStyle/>
          <a:p>
            <a:pPr indent="0" lvl="0" marL="0" marR="0" rtl="0" algn="l">
              <a:lnSpc>
                <a:spcPct val="113545"/>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pic>
        <p:nvPicPr>
          <p:cNvPr descr="Package Two - iPhone Mockup Male 01.png" id="60" name="Google Shape;60;p8"/>
          <p:cNvPicPr preferRelativeResize="0"/>
          <p:nvPr/>
        </p:nvPicPr>
        <p:blipFill rotWithShape="1">
          <a:blip r:embed="rId5">
            <a:alphaModFix/>
          </a:blip>
          <a:srcRect b="0" l="0" r="0" t="0"/>
          <a:stretch/>
        </p:blipFill>
        <p:spPr>
          <a:xfrm>
            <a:off x="2467619" y="76200"/>
            <a:ext cx="8572499" cy="68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 name="Shape 64"/>
        <p:cNvGrpSpPr/>
        <p:nvPr/>
      </p:nvGrpSpPr>
      <p:grpSpPr>
        <a:xfrm>
          <a:off x="0" y="0"/>
          <a:ext cx="0" cy="0"/>
          <a:chOff x="0" y="0"/>
          <a:chExt cx="0" cy="0"/>
        </a:xfrm>
      </p:grpSpPr>
      <p:sp>
        <p:nvSpPr>
          <p:cNvPr id="65" name="Google Shape;65;p9"/>
          <p:cNvSpPr txBox="1"/>
          <p:nvPr/>
        </p:nvSpPr>
        <p:spPr>
          <a:xfrm>
            <a:off x="609600" y="1775318"/>
            <a:ext cx="4267200" cy="2662907"/>
          </a:xfrm>
          <a:prstGeom prst="rect">
            <a:avLst/>
          </a:prstGeom>
          <a:noFill/>
          <a:ln>
            <a:noFill/>
          </a:ln>
        </p:spPr>
        <p:txBody>
          <a:bodyPr anchorCtr="0" anchor="t" bIns="0" lIns="0" spcFirstLastPara="1" rIns="0" wrap="square" tIns="12675">
            <a:noAutofit/>
          </a:bodyPr>
          <a:lstStyle/>
          <a:p>
            <a:pPr indent="0" lvl="0" marL="0" marR="0" rtl="0" algn="l">
              <a:lnSpc>
                <a:spcPct val="100000"/>
              </a:lnSpc>
              <a:spcBef>
                <a:spcPts val="0"/>
              </a:spcBef>
              <a:spcAft>
                <a:spcPts val="0"/>
              </a:spcAft>
              <a:buClr>
                <a:srgbClr val="000000"/>
              </a:buClr>
              <a:buSzPts val="1100"/>
              <a:buFont typeface="Arial"/>
              <a:buNone/>
            </a:pPr>
            <a:r>
              <a:rPr b="1" i="0" lang="en-US" sz="2000" u="none" cap="none" strike="noStrike">
                <a:solidFill>
                  <a:srgbClr val="696A6C"/>
                </a:solidFill>
                <a:latin typeface="Century Gothic"/>
                <a:ea typeface="Century Gothic"/>
                <a:cs typeface="Century Gothic"/>
                <a:sym typeface="Century Gothic"/>
              </a:rPr>
              <a:t>Take a moment to think about what you would like your life to be like when you retire.</a:t>
            </a:r>
            <a:endParaRPr b="1" i="0" sz="20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100"/>
              <a:buFont typeface="Arial"/>
              <a:buNone/>
            </a:pPr>
            <a:r>
              <a:t/>
            </a:r>
            <a:endParaRPr b="1" i="0" sz="2000" u="none" cap="none" strike="noStrike">
              <a:solidFill>
                <a:srgbClr val="696A6C"/>
              </a:solidFill>
              <a:latin typeface="Century Gothic"/>
              <a:ea typeface="Century Gothic"/>
              <a:cs typeface="Century Gothic"/>
              <a:sym typeface="Century Gothic"/>
            </a:endParaRPr>
          </a:p>
          <a:p>
            <a:pPr indent="-469900" lvl="0" marL="457200" marR="0" rtl="0" algn="l">
              <a:lnSpc>
                <a:spcPct val="100000"/>
              </a:lnSpc>
              <a:spcBef>
                <a:spcPts val="600"/>
              </a:spcBef>
              <a:spcAft>
                <a:spcPts val="0"/>
              </a:spcAft>
              <a:buClr>
                <a:srgbClr val="696A6C"/>
              </a:buClr>
              <a:buSzPts val="2000"/>
              <a:buFont typeface="Century Gothic"/>
              <a:buChar char="•"/>
            </a:pPr>
            <a:r>
              <a:rPr b="1" i="0" lang="en-US" sz="2000" u="none" cap="none" strike="noStrike">
                <a:solidFill>
                  <a:srgbClr val="696A6C"/>
                </a:solidFill>
                <a:latin typeface="Century Gothic"/>
                <a:ea typeface="Century Gothic"/>
                <a:cs typeface="Century Gothic"/>
                <a:sym typeface="Century Gothic"/>
              </a:rPr>
              <a:t>Where would you like to live?</a:t>
            </a:r>
            <a:endParaRPr b="1" i="0" sz="2000" u="none" cap="none" strike="noStrike">
              <a:solidFill>
                <a:srgbClr val="696A6C"/>
              </a:solidFill>
              <a:latin typeface="Century Gothic"/>
              <a:ea typeface="Century Gothic"/>
              <a:cs typeface="Century Gothic"/>
              <a:sym typeface="Century Gothic"/>
            </a:endParaRPr>
          </a:p>
          <a:p>
            <a:pPr indent="-469900" lvl="0" marL="457200" marR="0" rtl="0" algn="l">
              <a:lnSpc>
                <a:spcPct val="100000"/>
              </a:lnSpc>
              <a:spcBef>
                <a:spcPts val="600"/>
              </a:spcBef>
              <a:spcAft>
                <a:spcPts val="0"/>
              </a:spcAft>
              <a:buClr>
                <a:srgbClr val="696A6C"/>
              </a:buClr>
              <a:buSzPts val="2000"/>
              <a:buFont typeface="Century Gothic"/>
              <a:buChar char="•"/>
            </a:pPr>
            <a:r>
              <a:rPr b="1" i="0" lang="en-US" sz="2000" u="none" cap="none" strike="noStrike">
                <a:solidFill>
                  <a:srgbClr val="696A6C"/>
                </a:solidFill>
                <a:latin typeface="Century Gothic"/>
                <a:ea typeface="Century Gothic"/>
                <a:cs typeface="Century Gothic"/>
                <a:sym typeface="Century Gothic"/>
              </a:rPr>
              <a:t>What would you like to be able to do?</a:t>
            </a:r>
            <a:endParaRPr b="1" i="0" sz="2000" u="none" cap="none" strike="noStrike">
              <a:solidFill>
                <a:srgbClr val="696A6C"/>
              </a:solidFill>
              <a:latin typeface="Century Gothic"/>
              <a:ea typeface="Century Gothic"/>
              <a:cs typeface="Century Gothic"/>
              <a:sym typeface="Century Gothic"/>
            </a:endParaRPr>
          </a:p>
          <a:p>
            <a:pPr indent="-469900" lvl="0" marL="457200" marR="0" rtl="0" algn="l">
              <a:lnSpc>
                <a:spcPct val="100000"/>
              </a:lnSpc>
              <a:spcBef>
                <a:spcPts val="600"/>
              </a:spcBef>
              <a:spcAft>
                <a:spcPts val="0"/>
              </a:spcAft>
              <a:buClr>
                <a:srgbClr val="696A6C"/>
              </a:buClr>
              <a:buSzPts val="2000"/>
              <a:buFont typeface="Century Gothic"/>
              <a:buChar char="•"/>
            </a:pPr>
            <a:r>
              <a:rPr b="1" i="0" lang="en-US" sz="2000" u="none" cap="none" strike="noStrike">
                <a:solidFill>
                  <a:srgbClr val="696A6C"/>
                </a:solidFill>
                <a:latin typeface="Century Gothic"/>
                <a:ea typeface="Century Gothic"/>
                <a:cs typeface="Century Gothic"/>
                <a:sym typeface="Century Gothic"/>
              </a:rPr>
              <a:t>What are some potential benefits and challenges of retirement?</a:t>
            </a:r>
            <a:endParaRPr b="1" i="0" sz="2000" u="none" cap="none" strike="noStrike">
              <a:solidFill>
                <a:srgbClr val="696A6C"/>
              </a:solidFill>
              <a:latin typeface="Century Gothic"/>
              <a:ea typeface="Century Gothic"/>
              <a:cs typeface="Century Gothic"/>
              <a:sym typeface="Century Gothic"/>
            </a:endParaRPr>
          </a:p>
        </p:txBody>
      </p:sp>
      <p:sp>
        <p:nvSpPr>
          <p:cNvPr id="66" name="Google Shape;66;p9"/>
          <p:cNvSpPr txBox="1"/>
          <p:nvPr>
            <p:ph type="title"/>
          </p:nvPr>
        </p:nvSpPr>
        <p:spPr>
          <a:xfrm>
            <a:off x="614194" y="509350"/>
            <a:ext cx="4746600" cy="720600"/>
          </a:xfrm>
          <a:prstGeom prst="rect">
            <a:avLst/>
          </a:prstGeom>
          <a:noFill/>
          <a:ln>
            <a:noFill/>
          </a:ln>
        </p:spPr>
        <p:txBody>
          <a:bodyPr anchorCtr="0" anchor="t" bIns="0" lIns="0" spcFirstLastPara="1" rIns="0" wrap="square" tIns="12675">
            <a:noAutofit/>
          </a:bodyPr>
          <a:lstStyle/>
          <a:p>
            <a:pPr indent="0" lvl="0" marL="12699" rtl="0" algn="l">
              <a:lnSpc>
                <a:spcPct val="100000"/>
              </a:lnSpc>
              <a:spcBef>
                <a:spcPts val="0"/>
              </a:spcBef>
              <a:spcAft>
                <a:spcPts val="0"/>
              </a:spcAft>
              <a:buSzPts val="1400"/>
              <a:buNone/>
            </a:pPr>
            <a:r>
              <a:rPr lang="en-US" sz="4600">
                <a:solidFill>
                  <a:srgbClr val="CADC3C"/>
                </a:solidFill>
                <a:latin typeface="Century Gothic"/>
                <a:ea typeface="Century Gothic"/>
                <a:cs typeface="Century Gothic"/>
                <a:sym typeface="Century Gothic"/>
              </a:rPr>
              <a:t>Retirement</a:t>
            </a:r>
            <a:endParaRPr sz="4600">
              <a:solidFill>
                <a:srgbClr val="CADC3C"/>
              </a:solidFill>
              <a:latin typeface="Century Gothic"/>
              <a:ea typeface="Century Gothic"/>
              <a:cs typeface="Century Gothic"/>
              <a:sym typeface="Century Gothic"/>
            </a:endParaRPr>
          </a:p>
        </p:txBody>
      </p:sp>
      <p:pic>
        <p:nvPicPr>
          <p:cNvPr descr="Wave graphic - Retirement 01.png" id="67" name="Google Shape;67;p9"/>
          <p:cNvPicPr preferRelativeResize="0"/>
          <p:nvPr/>
        </p:nvPicPr>
        <p:blipFill rotWithShape="1">
          <a:blip r:embed="rId3">
            <a:alphaModFix/>
          </a:blip>
          <a:srcRect b="0" l="0" r="0" t="0"/>
          <a:stretch/>
        </p:blipFill>
        <p:spPr>
          <a:xfrm>
            <a:off x="0" y="5649632"/>
            <a:ext cx="9144000" cy="1218359"/>
          </a:xfrm>
          <a:prstGeom prst="rect">
            <a:avLst/>
          </a:prstGeom>
          <a:noFill/>
          <a:ln>
            <a:noFill/>
          </a:ln>
        </p:spPr>
      </p:pic>
      <p:pic>
        <p:nvPicPr>
          <p:cNvPr id="68" name="Google Shape;68;p9"/>
          <p:cNvPicPr preferRelativeResize="0"/>
          <p:nvPr/>
        </p:nvPicPr>
        <p:blipFill rotWithShape="1">
          <a:blip r:embed="rId4">
            <a:alphaModFix/>
          </a:blip>
          <a:srcRect b="0" l="0" r="0" t="0"/>
          <a:stretch/>
        </p:blipFill>
        <p:spPr>
          <a:xfrm>
            <a:off x="4876800" y="1382350"/>
            <a:ext cx="3910173" cy="411488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 name="Shape 72"/>
        <p:cNvGrpSpPr/>
        <p:nvPr/>
      </p:nvGrpSpPr>
      <p:grpSpPr>
        <a:xfrm>
          <a:off x="0" y="0"/>
          <a:ext cx="0" cy="0"/>
          <a:chOff x="0" y="0"/>
          <a:chExt cx="0" cy="0"/>
        </a:xfrm>
      </p:grpSpPr>
      <p:pic>
        <p:nvPicPr>
          <p:cNvPr descr="Wave graphic - Retirement 01.png" id="73" name="Google Shape;73;p10"/>
          <p:cNvPicPr preferRelativeResize="0"/>
          <p:nvPr/>
        </p:nvPicPr>
        <p:blipFill rotWithShape="1">
          <a:blip r:embed="rId3">
            <a:alphaModFix/>
          </a:blip>
          <a:srcRect b="0" l="0" r="0" t="0"/>
          <a:stretch/>
        </p:blipFill>
        <p:spPr>
          <a:xfrm>
            <a:off x="0" y="5649632"/>
            <a:ext cx="9144000" cy="1218359"/>
          </a:xfrm>
          <a:prstGeom prst="rect">
            <a:avLst/>
          </a:prstGeom>
          <a:noFill/>
          <a:ln>
            <a:noFill/>
          </a:ln>
        </p:spPr>
      </p:pic>
      <p:sp>
        <p:nvSpPr>
          <p:cNvPr id="74" name="Google Shape;74;p10"/>
          <p:cNvSpPr txBox="1"/>
          <p:nvPr/>
        </p:nvSpPr>
        <p:spPr>
          <a:xfrm>
            <a:off x="615328" y="6324600"/>
            <a:ext cx="2784507" cy="161690"/>
          </a:xfrm>
          <a:prstGeom prst="rect">
            <a:avLst/>
          </a:prstGeom>
          <a:noFill/>
          <a:ln>
            <a:noFill/>
          </a:ln>
        </p:spPr>
        <p:txBody>
          <a:bodyPr anchorCtr="0" anchor="t" bIns="0" lIns="0" spcFirstLastPara="1" rIns="0" wrap="square" tIns="0">
            <a:noAutofit/>
          </a:bodyPr>
          <a:lstStyle/>
          <a:p>
            <a:pPr indent="0" lvl="0" marL="0" marR="0" rtl="0" algn="l">
              <a:lnSpc>
                <a:spcPct val="113545"/>
              </a:lnSpc>
              <a:spcBef>
                <a:spcPts val="0"/>
              </a:spcBef>
              <a:spcAft>
                <a:spcPts val="0"/>
              </a:spcAft>
              <a:buClr>
                <a:srgbClr val="000000"/>
              </a:buClr>
              <a:buSzPts val="1100"/>
              <a:buFont typeface="Arial"/>
              <a:buNone/>
            </a:pPr>
            <a:r>
              <a:t/>
            </a:r>
            <a:endParaRPr b="0" i="0" sz="1100" u="none" cap="none" strike="noStrike">
              <a:solidFill>
                <a:schemeClr val="dk1"/>
              </a:solidFill>
              <a:latin typeface="Arial"/>
              <a:ea typeface="Arial"/>
              <a:cs typeface="Arial"/>
              <a:sym typeface="Arial"/>
            </a:endParaRPr>
          </a:p>
        </p:txBody>
      </p:sp>
      <p:sp>
        <p:nvSpPr>
          <p:cNvPr id="75" name="Google Shape;75;p10"/>
          <p:cNvSpPr txBox="1"/>
          <p:nvPr>
            <p:ph type="title"/>
          </p:nvPr>
        </p:nvSpPr>
        <p:spPr>
          <a:xfrm>
            <a:off x="609600" y="513075"/>
            <a:ext cx="4028700" cy="657600"/>
          </a:xfrm>
          <a:prstGeom prst="rect">
            <a:avLst/>
          </a:prstGeom>
          <a:noFill/>
          <a:ln>
            <a:noFill/>
          </a:ln>
        </p:spPr>
        <p:txBody>
          <a:bodyPr anchorCtr="0" anchor="t" bIns="0" lIns="0" spcFirstLastPara="1" rIns="0" wrap="square" tIns="11125">
            <a:noAutofit/>
          </a:bodyPr>
          <a:lstStyle/>
          <a:p>
            <a:pPr indent="0" lvl="0" marL="11132" rtl="0" algn="l">
              <a:lnSpc>
                <a:spcPct val="100000"/>
              </a:lnSpc>
              <a:spcBef>
                <a:spcPts val="0"/>
              </a:spcBef>
              <a:spcAft>
                <a:spcPts val="0"/>
              </a:spcAft>
              <a:buSzPts val="1400"/>
              <a:buNone/>
            </a:pPr>
            <a:r>
              <a:rPr lang="en-US" sz="4600">
                <a:solidFill>
                  <a:srgbClr val="CADC3C"/>
                </a:solidFill>
                <a:latin typeface="Century Gothic"/>
                <a:ea typeface="Century Gothic"/>
                <a:cs typeface="Century Gothic"/>
                <a:sym typeface="Century Gothic"/>
              </a:rPr>
              <a:t>Retirement</a:t>
            </a:r>
            <a:br>
              <a:rPr b="1" lang="en-US" sz="4600">
                <a:solidFill>
                  <a:srgbClr val="CADC3C"/>
                </a:solidFill>
                <a:latin typeface="Montserrat"/>
                <a:ea typeface="Montserrat"/>
                <a:cs typeface="Montserrat"/>
                <a:sym typeface="Montserrat"/>
              </a:rPr>
            </a:br>
            <a:endParaRPr b="0" sz="4600">
              <a:solidFill>
                <a:srgbClr val="CADC3C"/>
              </a:solidFill>
              <a:latin typeface="Arial"/>
              <a:ea typeface="Arial"/>
              <a:cs typeface="Arial"/>
              <a:sym typeface="Arial"/>
            </a:endParaRPr>
          </a:p>
        </p:txBody>
      </p:sp>
      <p:sp>
        <p:nvSpPr>
          <p:cNvPr id="76" name="Google Shape;76;p10"/>
          <p:cNvSpPr txBox="1"/>
          <p:nvPr/>
        </p:nvSpPr>
        <p:spPr>
          <a:xfrm>
            <a:off x="609600" y="1775318"/>
            <a:ext cx="4267200" cy="2949000"/>
          </a:xfrm>
          <a:prstGeom prst="rect">
            <a:avLst/>
          </a:prstGeom>
          <a:noFill/>
          <a:ln>
            <a:noFill/>
          </a:ln>
        </p:spPr>
        <p:txBody>
          <a:bodyPr anchorCtr="0" anchor="t" bIns="0" lIns="0" spcFirstLastPara="1" rIns="0" wrap="square" tIns="1267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696A6C"/>
                </a:solidFill>
                <a:latin typeface="Century Gothic"/>
                <a:ea typeface="Century Gothic"/>
                <a:cs typeface="Century Gothic"/>
                <a:sym typeface="Century Gothic"/>
              </a:rPr>
              <a:t>You can choose when to stop working, but a common retirement age is 65.</a:t>
            </a:r>
            <a:endParaRPr b="1" i="0" sz="18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696A6C"/>
                </a:solidFill>
                <a:latin typeface="Century Gothic"/>
                <a:ea typeface="Century Gothic"/>
                <a:cs typeface="Century Gothic"/>
                <a:sym typeface="Century Gothic"/>
              </a:rPr>
              <a:t>This is when the government starts to give retired people money to help cover their living costs. </a:t>
            </a:r>
            <a:endParaRPr b="1" i="0" sz="18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t/>
            </a:r>
            <a:endParaRPr b="1" sz="1800">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696A6C"/>
                </a:solidFill>
                <a:latin typeface="Century Gothic"/>
                <a:ea typeface="Century Gothic"/>
                <a:cs typeface="Century Gothic"/>
                <a:sym typeface="Century Gothic"/>
              </a:rPr>
              <a:t>These regular payments are called New Zealand superannuation (NZ Super).</a:t>
            </a:r>
            <a:r>
              <a:rPr b="1" i="0" lang="en-US" sz="1800" u="none" cap="none" strike="noStrike">
                <a:solidFill>
                  <a:schemeClr val="dk1"/>
                </a:solidFill>
                <a:latin typeface="Century Gothic"/>
                <a:ea typeface="Century Gothic"/>
                <a:cs typeface="Century Gothic"/>
                <a:sym typeface="Century Gothic"/>
              </a:rPr>
              <a:t> </a:t>
            </a:r>
            <a:endParaRPr b="1" i="0" sz="1800" u="none" cap="none" strike="noStrike">
              <a:solidFill>
                <a:schemeClr val="dk1"/>
              </a:solidFill>
              <a:latin typeface="Century Gothic"/>
              <a:ea typeface="Century Gothic"/>
              <a:cs typeface="Century Gothic"/>
              <a:sym typeface="Century Gothic"/>
            </a:endParaRPr>
          </a:p>
        </p:txBody>
      </p:sp>
      <p:pic>
        <p:nvPicPr>
          <p:cNvPr id="77" name="Google Shape;77;p10"/>
          <p:cNvPicPr preferRelativeResize="0"/>
          <p:nvPr/>
        </p:nvPicPr>
        <p:blipFill rotWithShape="1">
          <a:blip r:embed="rId4">
            <a:alphaModFix/>
          </a:blip>
          <a:srcRect b="0" l="5466" r="4475" t="0"/>
          <a:stretch/>
        </p:blipFill>
        <p:spPr>
          <a:xfrm>
            <a:off x="6080750" y="0"/>
            <a:ext cx="3063253" cy="2267697"/>
          </a:xfrm>
          <a:prstGeom prst="rect">
            <a:avLst/>
          </a:prstGeom>
          <a:noFill/>
          <a:ln>
            <a:noFill/>
          </a:ln>
        </p:spPr>
      </p:pic>
      <p:pic>
        <p:nvPicPr>
          <p:cNvPr id="78" name="Google Shape;78;p10"/>
          <p:cNvPicPr preferRelativeResize="0"/>
          <p:nvPr/>
        </p:nvPicPr>
        <p:blipFill rotWithShape="1">
          <a:blip r:embed="rId5">
            <a:alphaModFix/>
          </a:blip>
          <a:srcRect b="0" l="9942" r="0" t="0"/>
          <a:stretch/>
        </p:blipFill>
        <p:spPr>
          <a:xfrm>
            <a:off x="6080750" y="2295150"/>
            <a:ext cx="3063253" cy="2267697"/>
          </a:xfrm>
          <a:prstGeom prst="rect">
            <a:avLst/>
          </a:prstGeom>
          <a:noFill/>
          <a:ln>
            <a:noFill/>
          </a:ln>
        </p:spPr>
      </p:pic>
      <p:pic>
        <p:nvPicPr>
          <p:cNvPr id="79" name="Google Shape;79;p10"/>
          <p:cNvPicPr preferRelativeResize="0"/>
          <p:nvPr/>
        </p:nvPicPr>
        <p:blipFill rotWithShape="1">
          <a:blip r:embed="rId6">
            <a:alphaModFix/>
          </a:blip>
          <a:srcRect b="0" l="4971" r="4970" t="0"/>
          <a:stretch/>
        </p:blipFill>
        <p:spPr>
          <a:xfrm>
            <a:off x="6080750" y="4600300"/>
            <a:ext cx="3063253" cy="226769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 name="Shape 83"/>
        <p:cNvGrpSpPr/>
        <p:nvPr/>
      </p:nvGrpSpPr>
      <p:grpSpPr>
        <a:xfrm>
          <a:off x="0" y="0"/>
          <a:ext cx="0" cy="0"/>
          <a:chOff x="0" y="0"/>
          <a:chExt cx="0" cy="0"/>
        </a:xfrm>
      </p:grpSpPr>
      <p:sp>
        <p:nvSpPr>
          <p:cNvPr id="84" name="Google Shape;84;p11"/>
          <p:cNvSpPr txBox="1"/>
          <p:nvPr/>
        </p:nvSpPr>
        <p:spPr>
          <a:xfrm>
            <a:off x="1064545" y="1620550"/>
            <a:ext cx="7014900" cy="1736400"/>
          </a:xfrm>
          <a:prstGeom prst="rect">
            <a:avLst/>
          </a:prstGeom>
          <a:noFill/>
          <a:ln>
            <a:noFill/>
          </a:ln>
        </p:spPr>
        <p:txBody>
          <a:bodyPr anchorCtr="0" anchor="t" bIns="0" lIns="0" spcFirstLastPara="1" rIns="0" wrap="square" tIns="12675">
            <a:noAutofit/>
          </a:bodyPr>
          <a:lstStyle/>
          <a:p>
            <a:pPr indent="0" lvl="0" marL="0" marR="0" rtl="0" algn="ctr">
              <a:lnSpc>
                <a:spcPct val="100000"/>
              </a:lnSpc>
              <a:spcBef>
                <a:spcPts val="0"/>
              </a:spcBef>
              <a:spcAft>
                <a:spcPts val="0"/>
              </a:spcAft>
              <a:buClr>
                <a:srgbClr val="000000"/>
              </a:buClr>
              <a:buSzPts val="2800"/>
              <a:buFont typeface="Arial"/>
              <a:buNone/>
            </a:pPr>
            <a:r>
              <a:rPr b="1" i="0" lang="en-US" sz="2800" u="none" cap="none" strike="noStrike">
                <a:solidFill>
                  <a:srgbClr val="696A6C"/>
                </a:solidFill>
                <a:latin typeface="Century Gothic"/>
                <a:ea typeface="Century Gothic"/>
                <a:cs typeface="Century Gothic"/>
                <a:sym typeface="Century Gothic"/>
              </a:rPr>
              <a:t>At the moment, NZ Super is $400 per week if you are single, and $600 per week for couples.</a:t>
            </a:r>
            <a:endParaRPr b="1" i="0" sz="2800" u="none" cap="none" strike="noStrike">
              <a:solidFill>
                <a:srgbClr val="696A6C"/>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chemeClr val="dk1"/>
              </a:buClr>
              <a:buSzPts val="1100"/>
              <a:buFont typeface="Arial"/>
              <a:buNone/>
            </a:pPr>
            <a:r>
              <a:t/>
            </a:r>
            <a:endParaRPr b="1" i="0" sz="2800" u="none" cap="none" strike="noStrike">
              <a:solidFill>
                <a:srgbClr val="696A6C"/>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chemeClr val="dk1"/>
              </a:buClr>
              <a:buSzPts val="1100"/>
              <a:buFont typeface="Arial"/>
              <a:buNone/>
            </a:pPr>
            <a:r>
              <a:rPr b="1" i="0" lang="en-US" sz="2800" u="none" cap="none" strike="noStrike">
                <a:solidFill>
                  <a:srgbClr val="696A6C"/>
                </a:solidFill>
                <a:latin typeface="Century Gothic"/>
                <a:ea typeface="Century Gothic"/>
                <a:cs typeface="Century Gothic"/>
                <a:sym typeface="Century Gothic"/>
              </a:rPr>
              <a:t>For two-fifths of retired people in New Zealand, NZ Super is their only source of income.</a:t>
            </a:r>
            <a:endParaRPr b="1" i="0" sz="2800" u="none" cap="none" strike="noStrike">
              <a:solidFill>
                <a:srgbClr val="696A6C"/>
              </a:solidFill>
              <a:latin typeface="Century Gothic"/>
              <a:ea typeface="Century Gothic"/>
              <a:cs typeface="Century Gothic"/>
              <a:sym typeface="Century Gothic"/>
            </a:endParaRPr>
          </a:p>
        </p:txBody>
      </p:sp>
      <p:pic>
        <p:nvPicPr>
          <p:cNvPr descr="Wave graphic - Retirement 01.png" id="85" name="Google Shape;85;p11"/>
          <p:cNvPicPr preferRelativeResize="0"/>
          <p:nvPr/>
        </p:nvPicPr>
        <p:blipFill rotWithShape="1">
          <a:blip r:embed="rId3">
            <a:alphaModFix/>
          </a:blip>
          <a:srcRect b="0" l="0" r="0" t="0"/>
          <a:stretch/>
        </p:blipFill>
        <p:spPr>
          <a:xfrm>
            <a:off x="0" y="5649632"/>
            <a:ext cx="9144000" cy="121835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 name="Shape 89"/>
        <p:cNvGrpSpPr/>
        <p:nvPr/>
      </p:nvGrpSpPr>
      <p:grpSpPr>
        <a:xfrm>
          <a:off x="0" y="0"/>
          <a:ext cx="0" cy="0"/>
          <a:chOff x="0" y="0"/>
          <a:chExt cx="0" cy="0"/>
        </a:xfrm>
      </p:grpSpPr>
      <p:sp>
        <p:nvSpPr>
          <p:cNvPr id="90" name="Google Shape;90;p12"/>
          <p:cNvSpPr txBox="1"/>
          <p:nvPr/>
        </p:nvSpPr>
        <p:spPr>
          <a:xfrm>
            <a:off x="615325" y="1979418"/>
            <a:ext cx="4267200" cy="2662800"/>
          </a:xfrm>
          <a:prstGeom prst="rect">
            <a:avLst/>
          </a:prstGeom>
          <a:noFill/>
          <a:ln>
            <a:noFill/>
          </a:ln>
        </p:spPr>
        <p:txBody>
          <a:bodyPr anchorCtr="0" anchor="t" bIns="0" lIns="0" spcFirstLastPara="1" rIns="0" wrap="square" tIns="12675">
            <a:noAutofit/>
          </a:bodyPr>
          <a:lstStyle/>
          <a:p>
            <a:pPr indent="0" lvl="0" marL="0" marR="0" rtl="0" algn="l">
              <a:lnSpc>
                <a:spcPct val="100000"/>
              </a:lnSpc>
              <a:spcBef>
                <a:spcPts val="0"/>
              </a:spcBef>
              <a:spcAft>
                <a:spcPts val="0"/>
              </a:spcAft>
              <a:buClr>
                <a:srgbClr val="000000"/>
              </a:buClr>
              <a:buSzPts val="2000"/>
              <a:buFont typeface="Arial"/>
              <a:buNone/>
            </a:pPr>
            <a:r>
              <a:rPr b="1" i="0" lang="en-US" sz="2400" u="none" cap="none" strike="noStrike">
                <a:solidFill>
                  <a:srgbClr val="696A6C"/>
                </a:solidFill>
                <a:latin typeface="Century Gothic"/>
                <a:ea typeface="Century Gothic"/>
                <a:cs typeface="Century Gothic"/>
                <a:sym typeface="Century Gothic"/>
              </a:rPr>
              <a:t>Life is expensive, so having some extra money can make a big difference when you are retired.</a:t>
            </a:r>
            <a:endParaRPr b="1" i="0" sz="24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2000"/>
              <a:buFont typeface="Arial"/>
              <a:buNone/>
            </a:pPr>
            <a:r>
              <a:t/>
            </a:r>
            <a:endParaRPr b="1" i="0" sz="24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2000"/>
              <a:buFont typeface="Arial"/>
              <a:buNone/>
            </a:pPr>
            <a:r>
              <a:rPr b="1" i="0" lang="en-US" sz="2400" u="none" cap="none" strike="noStrike">
                <a:solidFill>
                  <a:srgbClr val="696A6C"/>
                </a:solidFill>
                <a:latin typeface="Century Gothic"/>
                <a:ea typeface="Century Gothic"/>
                <a:cs typeface="Century Gothic"/>
                <a:sym typeface="Century Gothic"/>
              </a:rPr>
              <a:t>The sooner you start saving for this stage of your life, the better.</a:t>
            </a:r>
            <a:endParaRPr b="1" i="0" sz="2400" u="none" cap="none" strike="noStrike">
              <a:solidFill>
                <a:srgbClr val="696A6C"/>
              </a:solidFill>
              <a:latin typeface="Century Gothic"/>
              <a:ea typeface="Century Gothic"/>
              <a:cs typeface="Century Gothic"/>
              <a:sym typeface="Century Gothic"/>
            </a:endParaRPr>
          </a:p>
        </p:txBody>
      </p:sp>
      <p:sp>
        <p:nvSpPr>
          <p:cNvPr id="91" name="Google Shape;91;p12"/>
          <p:cNvSpPr txBox="1"/>
          <p:nvPr>
            <p:ph type="title"/>
          </p:nvPr>
        </p:nvSpPr>
        <p:spPr>
          <a:xfrm>
            <a:off x="614194" y="509350"/>
            <a:ext cx="4746600" cy="720600"/>
          </a:xfrm>
          <a:prstGeom prst="rect">
            <a:avLst/>
          </a:prstGeom>
          <a:noFill/>
          <a:ln>
            <a:noFill/>
          </a:ln>
        </p:spPr>
        <p:txBody>
          <a:bodyPr anchorCtr="0" anchor="t" bIns="0" lIns="0" spcFirstLastPara="1" rIns="0" wrap="square" tIns="12675">
            <a:noAutofit/>
          </a:bodyPr>
          <a:lstStyle/>
          <a:p>
            <a:pPr indent="0" lvl="0" marL="12698" rtl="0" algn="l">
              <a:lnSpc>
                <a:spcPct val="100000"/>
              </a:lnSpc>
              <a:spcBef>
                <a:spcPts val="0"/>
              </a:spcBef>
              <a:spcAft>
                <a:spcPts val="0"/>
              </a:spcAft>
              <a:buSzPts val="1400"/>
              <a:buNone/>
            </a:pPr>
            <a:r>
              <a:rPr lang="en-US" sz="4600">
                <a:solidFill>
                  <a:srgbClr val="CADC3C"/>
                </a:solidFill>
                <a:latin typeface="Century Gothic"/>
                <a:ea typeface="Century Gothic"/>
                <a:cs typeface="Century Gothic"/>
                <a:sym typeface="Century Gothic"/>
              </a:rPr>
              <a:t>Retirement</a:t>
            </a:r>
            <a:endParaRPr sz="4600">
              <a:solidFill>
                <a:srgbClr val="CADC3C"/>
              </a:solidFill>
              <a:latin typeface="Century Gothic"/>
              <a:ea typeface="Century Gothic"/>
              <a:cs typeface="Century Gothic"/>
              <a:sym typeface="Century Gothic"/>
            </a:endParaRPr>
          </a:p>
        </p:txBody>
      </p:sp>
      <p:pic>
        <p:nvPicPr>
          <p:cNvPr descr="Wave graphic - Retirement 01.png" id="92" name="Google Shape;92;p12"/>
          <p:cNvPicPr preferRelativeResize="0"/>
          <p:nvPr/>
        </p:nvPicPr>
        <p:blipFill rotWithShape="1">
          <a:blip r:embed="rId3">
            <a:alphaModFix/>
          </a:blip>
          <a:srcRect b="0" l="0" r="0" t="0"/>
          <a:stretch/>
        </p:blipFill>
        <p:spPr>
          <a:xfrm>
            <a:off x="0" y="5649632"/>
            <a:ext cx="9143997" cy="1218359"/>
          </a:xfrm>
          <a:prstGeom prst="rect">
            <a:avLst/>
          </a:prstGeom>
          <a:noFill/>
          <a:ln>
            <a:noFill/>
          </a:ln>
        </p:spPr>
      </p:pic>
      <p:pic>
        <p:nvPicPr>
          <p:cNvPr id="93" name="Google Shape;93;p12"/>
          <p:cNvPicPr preferRelativeResize="0"/>
          <p:nvPr/>
        </p:nvPicPr>
        <p:blipFill rotWithShape="1">
          <a:blip r:embed="rId4">
            <a:alphaModFix/>
          </a:blip>
          <a:srcRect b="0" l="0" r="0" t="0"/>
          <a:stretch/>
        </p:blipFill>
        <p:spPr>
          <a:xfrm>
            <a:off x="5021050" y="1979425"/>
            <a:ext cx="3962393" cy="221959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7" name="Shape 97"/>
        <p:cNvGrpSpPr/>
        <p:nvPr/>
      </p:nvGrpSpPr>
      <p:grpSpPr>
        <a:xfrm>
          <a:off x="0" y="0"/>
          <a:ext cx="0" cy="0"/>
          <a:chOff x="0" y="0"/>
          <a:chExt cx="0" cy="0"/>
        </a:xfrm>
      </p:grpSpPr>
      <p:pic>
        <p:nvPicPr>
          <p:cNvPr id="98" name="Google Shape;98;p13"/>
          <p:cNvPicPr preferRelativeResize="0"/>
          <p:nvPr/>
        </p:nvPicPr>
        <p:blipFill rotWithShape="1">
          <a:blip r:embed="rId3">
            <a:alphaModFix/>
          </a:blip>
          <a:srcRect b="0" l="5230" r="-5228" t="0"/>
          <a:stretch/>
        </p:blipFill>
        <p:spPr>
          <a:xfrm>
            <a:off x="6080750" y="0"/>
            <a:ext cx="3232406" cy="2267697"/>
          </a:xfrm>
          <a:prstGeom prst="rect">
            <a:avLst/>
          </a:prstGeom>
          <a:noFill/>
          <a:ln>
            <a:noFill/>
          </a:ln>
        </p:spPr>
      </p:pic>
      <p:pic>
        <p:nvPicPr>
          <p:cNvPr descr="Wave graphic - Retirement 01.png" id="99" name="Google Shape;99;p13"/>
          <p:cNvPicPr preferRelativeResize="0"/>
          <p:nvPr/>
        </p:nvPicPr>
        <p:blipFill rotWithShape="1">
          <a:blip r:embed="rId4">
            <a:alphaModFix/>
          </a:blip>
          <a:srcRect b="0" l="0" r="0" t="0"/>
          <a:stretch/>
        </p:blipFill>
        <p:spPr>
          <a:xfrm>
            <a:off x="0" y="5695507"/>
            <a:ext cx="9144000" cy="1218359"/>
          </a:xfrm>
          <a:prstGeom prst="rect">
            <a:avLst/>
          </a:prstGeom>
          <a:noFill/>
          <a:ln>
            <a:noFill/>
          </a:ln>
        </p:spPr>
      </p:pic>
      <p:sp>
        <p:nvSpPr>
          <p:cNvPr id="100" name="Google Shape;100;p13"/>
          <p:cNvSpPr txBox="1"/>
          <p:nvPr>
            <p:ph type="title"/>
          </p:nvPr>
        </p:nvSpPr>
        <p:spPr>
          <a:xfrm>
            <a:off x="609600" y="513075"/>
            <a:ext cx="4028700" cy="657600"/>
          </a:xfrm>
          <a:prstGeom prst="rect">
            <a:avLst/>
          </a:prstGeom>
          <a:noFill/>
          <a:ln>
            <a:noFill/>
          </a:ln>
        </p:spPr>
        <p:txBody>
          <a:bodyPr anchorCtr="0" anchor="t" bIns="0" lIns="0" spcFirstLastPara="1" rIns="0" wrap="square" tIns="11125">
            <a:noAutofit/>
          </a:bodyPr>
          <a:lstStyle/>
          <a:p>
            <a:pPr indent="0" lvl="0" marL="11131" rtl="0" algn="l">
              <a:lnSpc>
                <a:spcPct val="100000"/>
              </a:lnSpc>
              <a:spcBef>
                <a:spcPts val="0"/>
              </a:spcBef>
              <a:spcAft>
                <a:spcPts val="0"/>
              </a:spcAft>
              <a:buSzPts val="1400"/>
              <a:buNone/>
            </a:pPr>
            <a:r>
              <a:rPr lang="en-US" sz="4600">
                <a:solidFill>
                  <a:srgbClr val="CADC3C"/>
                </a:solidFill>
                <a:latin typeface="Century Gothic"/>
                <a:ea typeface="Century Gothic"/>
                <a:cs typeface="Century Gothic"/>
                <a:sym typeface="Century Gothic"/>
              </a:rPr>
              <a:t>Retirement</a:t>
            </a:r>
            <a:br>
              <a:rPr b="1" lang="en-US" sz="4600">
                <a:solidFill>
                  <a:srgbClr val="CADC3C"/>
                </a:solidFill>
                <a:latin typeface="Montserrat"/>
                <a:ea typeface="Montserrat"/>
                <a:cs typeface="Montserrat"/>
                <a:sym typeface="Montserrat"/>
              </a:rPr>
            </a:br>
            <a:endParaRPr b="0" sz="4600">
              <a:solidFill>
                <a:srgbClr val="CADC3C"/>
              </a:solidFill>
              <a:latin typeface="Arial"/>
              <a:ea typeface="Arial"/>
              <a:cs typeface="Arial"/>
              <a:sym typeface="Arial"/>
            </a:endParaRPr>
          </a:p>
        </p:txBody>
      </p:sp>
      <p:sp>
        <p:nvSpPr>
          <p:cNvPr id="101" name="Google Shape;101;p13"/>
          <p:cNvSpPr txBox="1"/>
          <p:nvPr/>
        </p:nvSpPr>
        <p:spPr>
          <a:xfrm>
            <a:off x="609600" y="1473518"/>
            <a:ext cx="4267200" cy="2949000"/>
          </a:xfrm>
          <a:prstGeom prst="rect">
            <a:avLst/>
          </a:prstGeom>
          <a:noFill/>
          <a:ln>
            <a:noFill/>
          </a:ln>
        </p:spPr>
        <p:txBody>
          <a:bodyPr anchorCtr="0" anchor="t" bIns="0" lIns="0" spcFirstLastPara="1" rIns="0" wrap="square" tIns="12675">
            <a:noAutofit/>
          </a:bodyPr>
          <a:lstStyle/>
          <a:p>
            <a:pPr indent="0" lvl="0" marL="0" marR="0" rtl="0" algn="l">
              <a:lnSpc>
                <a:spcPct val="100000"/>
              </a:lnSpc>
              <a:spcBef>
                <a:spcPts val="0"/>
              </a:spcBef>
              <a:spcAft>
                <a:spcPts val="0"/>
              </a:spcAft>
              <a:buClr>
                <a:schemeClr val="dk1"/>
              </a:buClr>
              <a:buSzPts val="1100"/>
              <a:buFont typeface="Arial"/>
              <a:buNone/>
            </a:pPr>
            <a:r>
              <a:rPr b="1" i="0" lang="en-US" sz="2000" u="none" cap="none" strike="noStrike">
                <a:solidFill>
                  <a:srgbClr val="696A6C"/>
                </a:solidFill>
                <a:latin typeface="Century Gothic"/>
                <a:ea typeface="Century Gothic"/>
                <a:cs typeface="Century Gothic"/>
                <a:sym typeface="Century Gothic"/>
              </a:rPr>
              <a:t>New Zealanders are living longer than they did when NZ Super was introduced. Some people think that people should keep working past the age of 65.</a:t>
            </a:r>
            <a:endParaRPr b="1" i="0" sz="20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100"/>
              <a:buFont typeface="Arial"/>
              <a:buNone/>
            </a:pPr>
            <a:r>
              <a:t/>
            </a:r>
            <a:endParaRPr b="1" i="0" sz="2000" u="none" cap="none" strike="noStrike">
              <a:solidFill>
                <a:srgbClr val="696A6C"/>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chemeClr val="dk1"/>
              </a:buClr>
              <a:buSzPts val="1100"/>
              <a:buFont typeface="Arial"/>
              <a:buNone/>
            </a:pPr>
            <a:r>
              <a:rPr b="1" i="0" lang="en-US" sz="2000" u="none" cap="none" strike="noStrike">
                <a:solidFill>
                  <a:srgbClr val="696A6C"/>
                </a:solidFill>
                <a:latin typeface="Century Gothic"/>
                <a:ea typeface="Century Gothic"/>
                <a:cs typeface="Century Gothic"/>
                <a:sym typeface="Century Gothic"/>
              </a:rPr>
              <a:t>You might need to wait until you are 70 before you get paid NZ Super. Or perhaps by then NZ Super will no longer exist. Either way, it’s good to have a back-up plan.</a:t>
            </a:r>
            <a:endParaRPr b="1" i="0" sz="2000" u="none" cap="none" strike="noStrike">
              <a:solidFill>
                <a:srgbClr val="696A6C"/>
              </a:solidFill>
              <a:latin typeface="Century Gothic"/>
              <a:ea typeface="Century Gothic"/>
              <a:cs typeface="Century Gothic"/>
              <a:sym typeface="Century Gothic"/>
            </a:endParaRPr>
          </a:p>
        </p:txBody>
      </p:sp>
      <p:pic>
        <p:nvPicPr>
          <p:cNvPr id="102" name="Google Shape;102;p13"/>
          <p:cNvPicPr preferRelativeResize="0"/>
          <p:nvPr/>
        </p:nvPicPr>
        <p:blipFill rotWithShape="1">
          <a:blip r:embed="rId5">
            <a:alphaModFix/>
          </a:blip>
          <a:srcRect b="0" l="1791" r="6826" t="0"/>
          <a:stretch/>
        </p:blipFill>
        <p:spPr>
          <a:xfrm>
            <a:off x="6080750" y="2303125"/>
            <a:ext cx="3063253" cy="2234674"/>
          </a:xfrm>
          <a:prstGeom prst="rect">
            <a:avLst/>
          </a:prstGeom>
          <a:noFill/>
          <a:ln>
            <a:noFill/>
          </a:ln>
        </p:spPr>
      </p:pic>
      <p:pic>
        <p:nvPicPr>
          <p:cNvPr id="103" name="Google Shape;103;p13"/>
          <p:cNvPicPr preferRelativeResize="0"/>
          <p:nvPr/>
        </p:nvPicPr>
        <p:blipFill rotWithShape="1">
          <a:blip r:embed="rId6">
            <a:alphaModFix/>
          </a:blip>
          <a:srcRect b="0" l="6626" r="4428" t="0"/>
          <a:stretch/>
        </p:blipFill>
        <p:spPr>
          <a:xfrm>
            <a:off x="6080750" y="4572000"/>
            <a:ext cx="3063253" cy="229599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sp>
        <p:nvSpPr>
          <p:cNvPr id="108" name="Google Shape;108;p14"/>
          <p:cNvSpPr txBox="1"/>
          <p:nvPr/>
        </p:nvSpPr>
        <p:spPr>
          <a:xfrm>
            <a:off x="991695" y="817700"/>
            <a:ext cx="7014900" cy="1736400"/>
          </a:xfrm>
          <a:prstGeom prst="rect">
            <a:avLst/>
          </a:prstGeom>
          <a:noFill/>
          <a:ln>
            <a:noFill/>
          </a:ln>
        </p:spPr>
        <p:txBody>
          <a:bodyPr anchorCtr="0" anchor="t" bIns="0" lIns="0" spcFirstLastPara="1" rIns="0" wrap="square" tIns="12675">
            <a:noAutofit/>
          </a:bodyPr>
          <a:lstStyle/>
          <a:p>
            <a:pPr indent="0" lvl="0" marL="0" marR="0" rtl="0" algn="ctr">
              <a:lnSpc>
                <a:spcPct val="100000"/>
              </a:lnSpc>
              <a:spcBef>
                <a:spcPts val="0"/>
              </a:spcBef>
              <a:spcAft>
                <a:spcPts val="0"/>
              </a:spcAft>
              <a:buClr>
                <a:srgbClr val="000000"/>
              </a:buClr>
              <a:buSzPts val="2800"/>
              <a:buFont typeface="Arial"/>
              <a:buNone/>
            </a:pPr>
            <a:r>
              <a:rPr b="1" i="0" lang="en-US" sz="2800" u="none" cap="none" strike="noStrike">
                <a:solidFill>
                  <a:srgbClr val="696A6C"/>
                </a:solidFill>
                <a:latin typeface="Century Gothic"/>
                <a:ea typeface="Century Gothic"/>
                <a:cs typeface="Century Gothic"/>
                <a:sym typeface="Century Gothic"/>
              </a:rPr>
              <a:t>One way to invest in your retirement is to join KiwiSaver. </a:t>
            </a:r>
            <a:endParaRPr b="1" i="0" sz="2800" u="none" cap="none" strike="noStrike">
              <a:solidFill>
                <a:srgbClr val="696A6C"/>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2800"/>
              <a:buFont typeface="Arial"/>
              <a:buNone/>
            </a:pPr>
            <a:r>
              <a:t/>
            </a:r>
            <a:endParaRPr b="1" sz="1800">
              <a:solidFill>
                <a:srgbClr val="696A6C"/>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2800"/>
              <a:buFont typeface="Arial"/>
              <a:buNone/>
            </a:pPr>
            <a:r>
              <a:rPr b="1" i="0" lang="en-US" sz="2800" u="none" cap="none" strike="noStrike">
                <a:solidFill>
                  <a:srgbClr val="696A6C"/>
                </a:solidFill>
                <a:latin typeface="Century Gothic"/>
                <a:ea typeface="Century Gothic"/>
                <a:cs typeface="Century Gothic"/>
                <a:sym typeface="Century Gothic"/>
              </a:rPr>
              <a:t>This is a savings fund set up by the government to help people get ready for retirement. </a:t>
            </a:r>
            <a:endParaRPr b="1" i="0" sz="2800" u="none" cap="none" strike="noStrike">
              <a:solidFill>
                <a:srgbClr val="696A6C"/>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2800"/>
              <a:buFont typeface="Arial"/>
              <a:buNone/>
            </a:pPr>
            <a:r>
              <a:t/>
            </a:r>
            <a:endParaRPr b="1" sz="1800">
              <a:solidFill>
                <a:srgbClr val="696A6C"/>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2800"/>
              <a:buFont typeface="Arial"/>
              <a:buNone/>
            </a:pPr>
            <a:r>
              <a:rPr b="1" i="0" lang="en-US" sz="2800" u="none" cap="none" strike="noStrike">
                <a:solidFill>
                  <a:srgbClr val="696A6C"/>
                </a:solidFill>
                <a:latin typeface="Century Gothic"/>
                <a:ea typeface="Century Gothic"/>
                <a:cs typeface="Century Gothic"/>
                <a:sym typeface="Century Gothic"/>
              </a:rPr>
              <a:t>KiwiSaver investors put some of their pay into a special fund. </a:t>
            </a:r>
            <a:endParaRPr b="1" i="0" sz="2800" u="none" cap="none" strike="noStrike">
              <a:solidFill>
                <a:srgbClr val="696A6C"/>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2800"/>
              <a:buFont typeface="Arial"/>
              <a:buNone/>
            </a:pPr>
            <a:r>
              <a:t/>
            </a:r>
            <a:endParaRPr b="1" sz="1800">
              <a:solidFill>
                <a:srgbClr val="696A6C"/>
              </a:solidFill>
              <a:latin typeface="Century Gothic"/>
              <a:ea typeface="Century Gothic"/>
              <a:cs typeface="Century Gothic"/>
              <a:sym typeface="Century Gothic"/>
            </a:endParaRPr>
          </a:p>
          <a:p>
            <a:pPr indent="0" lvl="0" marL="0" marR="0" rtl="0" algn="ctr">
              <a:lnSpc>
                <a:spcPct val="100000"/>
              </a:lnSpc>
              <a:spcBef>
                <a:spcPts val="0"/>
              </a:spcBef>
              <a:spcAft>
                <a:spcPts val="0"/>
              </a:spcAft>
              <a:buClr>
                <a:srgbClr val="000000"/>
              </a:buClr>
              <a:buSzPts val="2800"/>
              <a:buFont typeface="Arial"/>
              <a:buNone/>
            </a:pPr>
            <a:r>
              <a:rPr b="1" i="0" lang="en-US" sz="2800" u="none" cap="none" strike="noStrike">
                <a:solidFill>
                  <a:srgbClr val="696A6C"/>
                </a:solidFill>
                <a:latin typeface="Century Gothic"/>
                <a:ea typeface="Century Gothic"/>
                <a:cs typeface="Century Gothic"/>
                <a:sym typeface="Century Gothic"/>
              </a:rPr>
              <a:t>Money experts invest this money for them so that it grows over time.</a:t>
            </a:r>
            <a:endParaRPr b="1" i="0" sz="2800" u="none" cap="none" strike="noStrike">
              <a:solidFill>
                <a:srgbClr val="696A6C"/>
              </a:solidFill>
              <a:latin typeface="Century Gothic"/>
              <a:ea typeface="Century Gothic"/>
              <a:cs typeface="Century Gothic"/>
              <a:sym typeface="Century Gothic"/>
            </a:endParaRPr>
          </a:p>
        </p:txBody>
      </p:sp>
      <p:pic>
        <p:nvPicPr>
          <p:cNvPr descr="Wave graphic - Retirement 01.png" id="109" name="Google Shape;109;p14"/>
          <p:cNvPicPr preferRelativeResize="0"/>
          <p:nvPr/>
        </p:nvPicPr>
        <p:blipFill rotWithShape="1">
          <a:blip r:embed="rId3">
            <a:alphaModFix/>
          </a:blip>
          <a:srcRect b="0" l="0" r="0" t="0"/>
          <a:stretch/>
        </p:blipFill>
        <p:spPr>
          <a:xfrm>
            <a:off x="0" y="5649632"/>
            <a:ext cx="9143997" cy="121835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Google Shape;114;p15"/>
          <p:cNvSpPr txBox="1"/>
          <p:nvPr/>
        </p:nvSpPr>
        <p:spPr>
          <a:xfrm>
            <a:off x="577750" y="1660625"/>
            <a:ext cx="7793700" cy="2662800"/>
          </a:xfrm>
          <a:prstGeom prst="rect">
            <a:avLst/>
          </a:prstGeom>
          <a:noFill/>
          <a:ln>
            <a:noFill/>
          </a:ln>
        </p:spPr>
        <p:txBody>
          <a:bodyPr anchorCtr="0" anchor="t" bIns="0" lIns="0" spcFirstLastPara="1" rIns="0" wrap="square" tIns="12675">
            <a:noAutofit/>
          </a:bodyPr>
          <a:lstStyle/>
          <a:p>
            <a:pPr indent="0" lvl="0" marL="0" marR="0" rtl="0" algn="ctr">
              <a:lnSpc>
                <a:spcPct val="100000"/>
              </a:lnSpc>
              <a:spcBef>
                <a:spcPts val="0"/>
              </a:spcBef>
              <a:spcAft>
                <a:spcPts val="0"/>
              </a:spcAft>
              <a:buClr>
                <a:schemeClr val="dk1"/>
              </a:buClr>
              <a:buSzPts val="1100"/>
              <a:buFont typeface="Arial"/>
              <a:buNone/>
            </a:pPr>
            <a:r>
              <a:rPr b="1" i="0" lang="en-US" sz="2200" u="none" cap="none" strike="noStrike">
                <a:solidFill>
                  <a:srgbClr val="696A6C"/>
                </a:solidFill>
                <a:highlight>
                  <a:srgbClr val="FFFFFF"/>
                </a:highlight>
                <a:latin typeface="Century Gothic"/>
                <a:ea typeface="Century Gothic"/>
                <a:cs typeface="Century Gothic"/>
                <a:sym typeface="Century Gothic"/>
              </a:rPr>
              <a:t>Another way to invest in your retirement is to get advice from a money expert. </a:t>
            </a:r>
            <a:endParaRPr b="1" i="0" sz="2200" u="none" cap="none" strike="noStrike">
              <a:solidFill>
                <a:srgbClr val="696A6C"/>
              </a:solidFill>
              <a:highlight>
                <a:srgbClr val="FFFFFF"/>
              </a:highlight>
              <a:latin typeface="Century Gothic"/>
              <a:ea typeface="Century Gothic"/>
              <a:cs typeface="Century Gothic"/>
              <a:sym typeface="Century Gothic"/>
            </a:endParaRPr>
          </a:p>
          <a:p>
            <a:pPr indent="0" lvl="0" marL="0" marR="0" rtl="0" algn="ctr">
              <a:lnSpc>
                <a:spcPct val="100000"/>
              </a:lnSpc>
              <a:spcBef>
                <a:spcPts val="0"/>
              </a:spcBef>
              <a:spcAft>
                <a:spcPts val="0"/>
              </a:spcAft>
              <a:buClr>
                <a:schemeClr val="dk1"/>
              </a:buClr>
              <a:buSzPts val="1100"/>
              <a:buFont typeface="Arial"/>
              <a:buNone/>
            </a:pPr>
            <a:r>
              <a:t/>
            </a:r>
            <a:endParaRPr b="1" sz="2200">
              <a:solidFill>
                <a:srgbClr val="696A6C"/>
              </a:solidFill>
              <a:highlight>
                <a:srgbClr val="FFFFFF"/>
              </a:highlight>
              <a:latin typeface="Century Gothic"/>
              <a:ea typeface="Century Gothic"/>
              <a:cs typeface="Century Gothic"/>
              <a:sym typeface="Century Gothic"/>
            </a:endParaRPr>
          </a:p>
          <a:p>
            <a:pPr indent="0" lvl="0" marL="0" marR="0" rtl="0" algn="ctr">
              <a:lnSpc>
                <a:spcPct val="100000"/>
              </a:lnSpc>
              <a:spcBef>
                <a:spcPts val="0"/>
              </a:spcBef>
              <a:spcAft>
                <a:spcPts val="0"/>
              </a:spcAft>
              <a:buClr>
                <a:schemeClr val="dk1"/>
              </a:buClr>
              <a:buSzPts val="1100"/>
              <a:buFont typeface="Arial"/>
              <a:buNone/>
            </a:pPr>
            <a:r>
              <a:rPr b="1" i="0" lang="en-US" sz="2200" u="none" cap="none" strike="noStrike">
                <a:solidFill>
                  <a:srgbClr val="696A6C"/>
                </a:solidFill>
                <a:highlight>
                  <a:srgbClr val="FFFFFF"/>
                </a:highlight>
                <a:latin typeface="Century Gothic"/>
                <a:ea typeface="Century Gothic"/>
                <a:cs typeface="Century Gothic"/>
                <a:sym typeface="Century Gothic"/>
              </a:rPr>
              <a:t>They can help you make decisions about how to manage your money today so that you have the money you need in the future.</a:t>
            </a:r>
            <a:endParaRPr b="1" i="0" sz="2200" u="none" cap="none" strike="noStrike">
              <a:solidFill>
                <a:srgbClr val="696A6C"/>
              </a:solidFill>
              <a:latin typeface="Century Gothic"/>
              <a:ea typeface="Century Gothic"/>
              <a:cs typeface="Century Gothic"/>
              <a:sym typeface="Century Gothic"/>
            </a:endParaRPr>
          </a:p>
        </p:txBody>
      </p:sp>
      <p:sp>
        <p:nvSpPr>
          <p:cNvPr id="115" name="Google Shape;115;p15"/>
          <p:cNvSpPr txBox="1"/>
          <p:nvPr>
            <p:ph type="title"/>
          </p:nvPr>
        </p:nvSpPr>
        <p:spPr>
          <a:xfrm>
            <a:off x="614204" y="509350"/>
            <a:ext cx="7720800" cy="720600"/>
          </a:xfrm>
          <a:prstGeom prst="rect">
            <a:avLst/>
          </a:prstGeom>
          <a:noFill/>
          <a:ln>
            <a:noFill/>
          </a:ln>
        </p:spPr>
        <p:txBody>
          <a:bodyPr anchorCtr="0" anchor="t" bIns="0" lIns="0" spcFirstLastPara="1" rIns="0" wrap="square" tIns="12675">
            <a:noAutofit/>
          </a:bodyPr>
          <a:lstStyle/>
          <a:p>
            <a:pPr indent="0" lvl="0" marL="12698" rtl="0" algn="ctr">
              <a:lnSpc>
                <a:spcPct val="100000"/>
              </a:lnSpc>
              <a:spcBef>
                <a:spcPts val="0"/>
              </a:spcBef>
              <a:spcAft>
                <a:spcPts val="0"/>
              </a:spcAft>
              <a:buSzPts val="1400"/>
              <a:buNone/>
            </a:pPr>
            <a:r>
              <a:rPr lang="en-US" sz="4600">
                <a:solidFill>
                  <a:srgbClr val="CADC3C"/>
                </a:solidFill>
                <a:latin typeface="Century Gothic"/>
                <a:ea typeface="Century Gothic"/>
                <a:cs typeface="Century Gothic"/>
                <a:sym typeface="Century Gothic"/>
              </a:rPr>
              <a:t>Retirement</a:t>
            </a:r>
            <a:endParaRPr sz="4600">
              <a:solidFill>
                <a:srgbClr val="CADC3C"/>
              </a:solidFill>
              <a:latin typeface="Century Gothic"/>
              <a:ea typeface="Century Gothic"/>
              <a:cs typeface="Century Gothic"/>
              <a:sym typeface="Century Gothic"/>
            </a:endParaRPr>
          </a:p>
        </p:txBody>
      </p:sp>
      <p:pic>
        <p:nvPicPr>
          <p:cNvPr descr="Wave graphic - Retirement 01.png" id="116" name="Google Shape;116;p15"/>
          <p:cNvPicPr preferRelativeResize="0"/>
          <p:nvPr/>
        </p:nvPicPr>
        <p:blipFill rotWithShape="1">
          <a:blip r:embed="rId3">
            <a:alphaModFix/>
          </a:blip>
          <a:srcRect b="0" l="0" r="0" t="0"/>
          <a:stretch/>
        </p:blipFill>
        <p:spPr>
          <a:xfrm>
            <a:off x="0" y="5649632"/>
            <a:ext cx="9143997" cy="1218359"/>
          </a:xfrm>
          <a:prstGeom prst="rect">
            <a:avLst/>
          </a:prstGeom>
          <a:noFill/>
          <a:ln>
            <a:noFill/>
          </a:ln>
        </p:spPr>
      </p:pic>
      <p:pic>
        <p:nvPicPr>
          <p:cNvPr id="117" name="Google Shape;117;p15"/>
          <p:cNvPicPr preferRelativeResize="0"/>
          <p:nvPr/>
        </p:nvPicPr>
        <p:blipFill rotWithShape="1">
          <a:blip r:embed="rId4">
            <a:alphaModFix/>
          </a:blip>
          <a:srcRect b="0" l="0" r="0" t="0"/>
          <a:stretch/>
        </p:blipFill>
        <p:spPr>
          <a:xfrm>
            <a:off x="1784275" y="3879000"/>
            <a:ext cx="5575450" cy="17706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