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8" r:id="rId4"/>
    <p:sldMasterId id="2147483658" r:id="rId5"/>
    <p:sldMasterId id="2147483668" r:id="rId6"/>
  </p:sldMasterIdLst>
  <p:notesMasterIdLst>
    <p:notesMasterId r:id="rId17"/>
  </p:notesMasterIdLst>
  <p:handoutMasterIdLst>
    <p:handoutMasterId r:id="rId18"/>
  </p:handoutMasterIdLst>
  <p:sldIdLst>
    <p:sldId id="280" r:id="rId7"/>
    <p:sldId id="279" r:id="rId8"/>
    <p:sldId id="281" r:id="rId9"/>
    <p:sldId id="282" r:id="rId10"/>
    <p:sldId id="283" r:id="rId11"/>
    <p:sldId id="284" r:id="rId12"/>
    <p:sldId id="285" r:id="rId13"/>
    <p:sldId id="286" r:id="rId14"/>
    <p:sldId id="287" r:id="rId15"/>
    <p:sldId id="26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7BAB"/>
    <a:srgbClr val="502A75"/>
    <a:srgbClr val="3E4B59"/>
    <a:srgbClr val="F27029"/>
    <a:srgbClr val="226491"/>
    <a:srgbClr val="704C99"/>
    <a:srgbClr val="767A7D"/>
    <a:srgbClr val="197261"/>
    <a:srgbClr val="76B5AD"/>
    <a:srgbClr val="EFE5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68"/>
    <p:restoredTop sz="55374"/>
  </p:normalViewPr>
  <p:slideViewPr>
    <p:cSldViewPr snapToGrid="0" snapToObjects="1">
      <p:cViewPr varScale="1">
        <p:scale>
          <a:sx n="37" d="100"/>
          <a:sy n="37" d="100"/>
        </p:scale>
        <p:origin x="1164" y="24"/>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42" d="100"/>
          <a:sy n="142" d="100"/>
        </p:scale>
        <p:origin x="4280"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23"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 Min Ahn" userId="93e17e2a-6e57-4c98-ae33-20c43da84942" providerId="ADAL" clId="{D1D0D1D5-3B43-4BB5-9046-75B907EE4DE7}"/>
    <pc:docChg chg="modSld">
      <pc:chgData name="Su Min Ahn" userId="93e17e2a-6e57-4c98-ae33-20c43da84942" providerId="ADAL" clId="{D1D0D1D5-3B43-4BB5-9046-75B907EE4DE7}" dt="2021-06-23T21:31:14.064" v="5" actId="20577"/>
      <pc:docMkLst>
        <pc:docMk/>
      </pc:docMkLst>
      <pc:sldChg chg="modNotesTx">
        <pc:chgData name="Su Min Ahn" userId="93e17e2a-6e57-4c98-ae33-20c43da84942" providerId="ADAL" clId="{D1D0D1D5-3B43-4BB5-9046-75B907EE4DE7}" dt="2021-06-23T21:30:36.615" v="1" actId="20577"/>
        <pc:sldMkLst>
          <pc:docMk/>
          <pc:sldMk cId="3473904757" sldId="279"/>
        </pc:sldMkLst>
      </pc:sldChg>
      <pc:sldChg chg="modNotesTx">
        <pc:chgData name="Su Min Ahn" userId="93e17e2a-6e57-4c98-ae33-20c43da84942" providerId="ADAL" clId="{D1D0D1D5-3B43-4BB5-9046-75B907EE4DE7}" dt="2021-06-23T21:30:17.440" v="0" actId="20577"/>
        <pc:sldMkLst>
          <pc:docMk/>
          <pc:sldMk cId="3236522336" sldId="280"/>
        </pc:sldMkLst>
      </pc:sldChg>
      <pc:sldChg chg="modNotesTx">
        <pc:chgData name="Su Min Ahn" userId="93e17e2a-6e57-4c98-ae33-20c43da84942" providerId="ADAL" clId="{D1D0D1D5-3B43-4BB5-9046-75B907EE4DE7}" dt="2021-06-23T21:30:47.139" v="2" actId="20577"/>
        <pc:sldMkLst>
          <pc:docMk/>
          <pc:sldMk cId="254491528" sldId="282"/>
        </pc:sldMkLst>
      </pc:sldChg>
      <pc:sldChg chg="modNotesTx">
        <pc:chgData name="Su Min Ahn" userId="93e17e2a-6e57-4c98-ae33-20c43da84942" providerId="ADAL" clId="{D1D0D1D5-3B43-4BB5-9046-75B907EE4DE7}" dt="2021-06-23T21:30:56.273" v="3" actId="20577"/>
        <pc:sldMkLst>
          <pc:docMk/>
          <pc:sldMk cId="3929219293" sldId="285"/>
        </pc:sldMkLst>
      </pc:sldChg>
      <pc:sldChg chg="modNotesTx">
        <pc:chgData name="Su Min Ahn" userId="93e17e2a-6e57-4c98-ae33-20c43da84942" providerId="ADAL" clId="{D1D0D1D5-3B43-4BB5-9046-75B907EE4DE7}" dt="2021-06-23T21:31:02.736" v="4" actId="20577"/>
        <pc:sldMkLst>
          <pc:docMk/>
          <pc:sldMk cId="1524131368" sldId="286"/>
        </pc:sldMkLst>
      </pc:sldChg>
      <pc:sldChg chg="modNotesTx">
        <pc:chgData name="Su Min Ahn" userId="93e17e2a-6e57-4c98-ae33-20c43da84942" providerId="ADAL" clId="{D1D0D1D5-3B43-4BB5-9046-75B907EE4DE7}" dt="2021-06-23T21:31:14.064" v="5" actId="20577"/>
        <pc:sldMkLst>
          <pc:docMk/>
          <pc:sldMk cId="3835995686" sldId="287"/>
        </pc:sldMkLst>
      </pc:sldChg>
    </pc:docChg>
  </pc:docChgLst>
  <pc:docChgLst>
    <pc:chgData name="Su Min Ahn" userId="93e17e2a-6e57-4c98-ae33-20c43da84942" providerId="ADAL" clId="{55EB2544-9D93-46A8-929E-F0374590540C}"/>
    <pc:docChg chg="custSel modSld">
      <pc:chgData name="Su Min Ahn" userId="93e17e2a-6e57-4c98-ae33-20c43da84942" providerId="ADAL" clId="{55EB2544-9D93-46A8-929E-F0374590540C}" dt="2020-10-14T02:52:24.438" v="116" actId="20577"/>
      <pc:docMkLst>
        <pc:docMk/>
      </pc:docMkLst>
      <pc:sldChg chg="modNotesTx">
        <pc:chgData name="Su Min Ahn" userId="93e17e2a-6e57-4c98-ae33-20c43da84942" providerId="ADAL" clId="{55EB2544-9D93-46A8-929E-F0374590540C}" dt="2020-10-14T02:52:24.438" v="116" actId="20577"/>
        <pc:sldMkLst>
          <pc:docMk/>
          <pc:sldMk cId="3236522336" sldId="280"/>
        </pc:sldMkLst>
      </pc:sldChg>
      <pc:sldChg chg="modSp mod modNotesTx">
        <pc:chgData name="Su Min Ahn" userId="93e17e2a-6e57-4c98-ae33-20c43da84942" providerId="ADAL" clId="{55EB2544-9D93-46A8-929E-F0374590540C}" dt="2020-10-14T02:52:15.226" v="108" actId="207"/>
        <pc:sldMkLst>
          <pc:docMk/>
          <pc:sldMk cId="1524131368" sldId="286"/>
        </pc:sldMkLst>
        <pc:spChg chg="mod">
          <ac:chgData name="Su Min Ahn" userId="93e17e2a-6e57-4c98-ae33-20c43da84942" providerId="ADAL" clId="{55EB2544-9D93-46A8-929E-F0374590540C}" dt="2020-10-14T02:51:40.380" v="99" actId="20577"/>
          <ac:spMkLst>
            <pc:docMk/>
            <pc:sldMk cId="1524131368" sldId="286"/>
            <ac:spMk id="5" creationId="{D684D9FB-1175-3B46-BC9C-1C7E325C7B6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53E3B4-5DA2-3C43-A33B-E6C8C84F07B3}" type="datetimeFigureOut">
              <a:rPr lang="en-US" smtClean="0"/>
              <a:t>6/24/2021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2A46D6-6325-6C4D-B8DF-9F9B0CA0842E}" type="slidenum">
              <a:rPr lang="en-US" smtClean="0"/>
              <a:t>‹#›</a:t>
            </a:fld>
            <a:endParaRPr lang="en-US"/>
          </a:p>
        </p:txBody>
      </p:sp>
    </p:spTree>
    <p:extLst>
      <p:ext uri="{BB962C8B-B14F-4D97-AF65-F5344CB8AC3E}">
        <p14:creationId xmlns:p14="http://schemas.microsoft.com/office/powerpoint/2010/main" val="2875799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03C309-0977-4546-A42C-5BE5F71F0A2E}" type="datetimeFigureOut">
              <a:rPr lang="en-US" smtClean="0"/>
              <a:t>6/24/2021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8D577E-8EB4-6743-B6CE-E1AA51161B13}" type="slidenum">
              <a:rPr lang="en-US" smtClean="0"/>
              <a:t>‹#›</a:t>
            </a:fld>
            <a:endParaRPr lang="en-US"/>
          </a:p>
        </p:txBody>
      </p:sp>
    </p:spTree>
    <p:extLst>
      <p:ext uri="{BB962C8B-B14F-4D97-AF65-F5344CB8AC3E}">
        <p14:creationId xmlns:p14="http://schemas.microsoft.com/office/powerpoint/2010/main" val="360734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8D577E-8EB4-6743-B6CE-E1AA51161B13}" type="slidenum">
              <a:rPr lang="en-US" smtClean="0"/>
              <a:t>1</a:t>
            </a:fld>
            <a:endParaRPr lang="en-US"/>
          </a:p>
        </p:txBody>
      </p:sp>
    </p:spTree>
    <p:extLst>
      <p:ext uri="{BB962C8B-B14F-4D97-AF65-F5344CB8AC3E}">
        <p14:creationId xmlns:p14="http://schemas.microsoft.com/office/powerpoint/2010/main" val="1413397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8D577E-8EB4-6743-B6CE-E1AA51161B13}" type="slidenum">
              <a:rPr lang="en-US" smtClean="0"/>
              <a:t>10</a:t>
            </a:fld>
            <a:endParaRPr lang="en-US"/>
          </a:p>
        </p:txBody>
      </p:sp>
    </p:spTree>
    <p:extLst>
      <p:ext uri="{BB962C8B-B14F-4D97-AF65-F5344CB8AC3E}">
        <p14:creationId xmlns:p14="http://schemas.microsoft.com/office/powerpoint/2010/main" val="938271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8D577E-8EB4-6743-B6CE-E1AA51161B13}" type="slidenum">
              <a:rPr lang="en-US" smtClean="0"/>
              <a:t>2</a:t>
            </a:fld>
            <a:endParaRPr lang="en-US"/>
          </a:p>
        </p:txBody>
      </p:sp>
    </p:spTree>
    <p:extLst>
      <p:ext uri="{BB962C8B-B14F-4D97-AF65-F5344CB8AC3E}">
        <p14:creationId xmlns:p14="http://schemas.microsoft.com/office/powerpoint/2010/main" val="1914112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8D577E-8EB4-6743-B6CE-E1AA51161B13}" type="slidenum">
              <a:rPr lang="en-US" smtClean="0"/>
              <a:t>3</a:t>
            </a:fld>
            <a:endParaRPr lang="en-US"/>
          </a:p>
        </p:txBody>
      </p:sp>
    </p:spTree>
    <p:extLst>
      <p:ext uri="{BB962C8B-B14F-4D97-AF65-F5344CB8AC3E}">
        <p14:creationId xmlns:p14="http://schemas.microsoft.com/office/powerpoint/2010/main" val="4290126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8D577E-8EB4-6743-B6CE-E1AA51161B13}" type="slidenum">
              <a:rPr lang="en-US" smtClean="0"/>
              <a:t>4</a:t>
            </a:fld>
            <a:endParaRPr lang="en-US"/>
          </a:p>
        </p:txBody>
      </p:sp>
    </p:spTree>
    <p:extLst>
      <p:ext uri="{BB962C8B-B14F-4D97-AF65-F5344CB8AC3E}">
        <p14:creationId xmlns:p14="http://schemas.microsoft.com/office/powerpoint/2010/main" val="690371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8D577E-8EB4-6743-B6CE-E1AA51161B13}" type="slidenum">
              <a:rPr lang="en-US" smtClean="0"/>
              <a:t>5</a:t>
            </a:fld>
            <a:endParaRPr lang="en-US"/>
          </a:p>
        </p:txBody>
      </p:sp>
    </p:spTree>
    <p:extLst>
      <p:ext uri="{BB962C8B-B14F-4D97-AF65-F5344CB8AC3E}">
        <p14:creationId xmlns:p14="http://schemas.microsoft.com/office/powerpoint/2010/main" val="2414650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8D577E-8EB4-6743-B6CE-E1AA51161B13}" type="slidenum">
              <a:rPr lang="en-US" smtClean="0"/>
              <a:t>6</a:t>
            </a:fld>
            <a:endParaRPr lang="en-US"/>
          </a:p>
        </p:txBody>
      </p:sp>
    </p:spTree>
    <p:extLst>
      <p:ext uri="{BB962C8B-B14F-4D97-AF65-F5344CB8AC3E}">
        <p14:creationId xmlns:p14="http://schemas.microsoft.com/office/powerpoint/2010/main" val="1827707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8D577E-8EB4-6743-B6CE-E1AA51161B13}" type="slidenum">
              <a:rPr lang="en-US" smtClean="0"/>
              <a:t>7</a:t>
            </a:fld>
            <a:endParaRPr lang="en-US"/>
          </a:p>
        </p:txBody>
      </p:sp>
    </p:spTree>
    <p:extLst>
      <p:ext uri="{BB962C8B-B14F-4D97-AF65-F5344CB8AC3E}">
        <p14:creationId xmlns:p14="http://schemas.microsoft.com/office/powerpoint/2010/main" val="21108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5"/>
          </p:nvPr>
        </p:nvSpPr>
        <p:spPr/>
        <p:txBody>
          <a:bodyPr/>
          <a:lstStyle/>
          <a:p>
            <a:fld id="{A78D577E-8EB4-6743-B6CE-E1AA51161B13}" type="slidenum">
              <a:rPr lang="en-US" smtClean="0"/>
              <a:t>8</a:t>
            </a:fld>
            <a:endParaRPr lang="en-US"/>
          </a:p>
        </p:txBody>
      </p:sp>
    </p:spTree>
    <p:extLst>
      <p:ext uri="{BB962C8B-B14F-4D97-AF65-F5344CB8AC3E}">
        <p14:creationId xmlns:p14="http://schemas.microsoft.com/office/powerpoint/2010/main" val="2425033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8D577E-8EB4-6743-B6CE-E1AA51161B13}" type="slidenum">
              <a:rPr lang="en-US" smtClean="0"/>
              <a:t>9</a:t>
            </a:fld>
            <a:endParaRPr lang="en-US"/>
          </a:p>
        </p:txBody>
      </p:sp>
    </p:spTree>
    <p:extLst>
      <p:ext uri="{BB962C8B-B14F-4D97-AF65-F5344CB8AC3E}">
        <p14:creationId xmlns:p14="http://schemas.microsoft.com/office/powerpoint/2010/main" val="3812495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106ABEB-877E-AD4C-8350-675B32AFA282}"/>
              </a:ext>
            </a:extLst>
          </p:cNvPr>
          <p:cNvSpPr>
            <a:spLocks noGrp="1"/>
          </p:cNvSpPr>
          <p:nvPr>
            <p:ph type="title" hasCustomPrompt="1"/>
          </p:nvPr>
        </p:nvSpPr>
        <p:spPr>
          <a:xfrm>
            <a:off x="831850" y="1313411"/>
            <a:ext cx="10515600" cy="1845964"/>
          </a:xfrm>
          <a:prstGeom prst="rect">
            <a:avLst/>
          </a:prstGeom>
        </p:spPr>
        <p:txBody>
          <a:bodyPr anchor="b">
            <a:noAutofit/>
          </a:bodyPr>
          <a:lstStyle>
            <a:lvl1pPr algn="ctr">
              <a:defRPr sz="88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n-US" dirty="0"/>
              <a:t>Click to edit </a:t>
            </a:r>
            <a:br>
              <a:rPr lang="en-US" dirty="0"/>
            </a:br>
            <a:r>
              <a:rPr lang="en-US" dirty="0"/>
              <a:t>master title style</a:t>
            </a:r>
          </a:p>
        </p:txBody>
      </p:sp>
      <p:sp>
        <p:nvSpPr>
          <p:cNvPr id="8" name="Text Placeholder 2">
            <a:extLst>
              <a:ext uri="{FF2B5EF4-FFF2-40B4-BE49-F238E27FC236}">
                <a16:creationId xmlns:a16="http://schemas.microsoft.com/office/drawing/2014/main" id="{0BD2D782-C0BA-D145-96A7-1A04FC515D81}"/>
              </a:ext>
            </a:extLst>
          </p:cNvPr>
          <p:cNvSpPr>
            <a:spLocks noGrp="1"/>
          </p:cNvSpPr>
          <p:nvPr>
            <p:ph type="body" idx="1" hasCustomPrompt="1"/>
          </p:nvPr>
        </p:nvSpPr>
        <p:spPr>
          <a:xfrm>
            <a:off x="831850" y="3283347"/>
            <a:ext cx="10515600" cy="1500187"/>
          </a:xfrm>
          <a:prstGeom prst="rect">
            <a:avLst/>
          </a:prstGeom>
        </p:spPr>
        <p:txBody>
          <a:bodyPr/>
          <a:lstStyle>
            <a:lvl1pPr marL="0" indent="0" algn="ctr">
              <a:buNone/>
              <a:defRPr sz="3600" b="0" i="0">
                <a:solidFill>
                  <a:schemeClr val="bg1"/>
                </a:solidFill>
                <a:latin typeface="Calibri" panose="020F0502020204030204" pitchFamily="34" charset="0"/>
                <a:ea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263348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E56B11-CCA2-034D-8ED8-ABEA83B6C899}"/>
              </a:ext>
            </a:extLst>
          </p:cNvPr>
          <p:cNvPicPr>
            <a:picLocks noChangeAspect="1"/>
          </p:cNvPicPr>
          <p:nvPr userDrawn="1"/>
        </p:nvPicPr>
        <p:blipFill>
          <a:blip r:embed="rId2"/>
          <a:stretch>
            <a:fillRect/>
          </a:stretch>
        </p:blipFill>
        <p:spPr>
          <a:xfrm>
            <a:off x="0" y="0"/>
            <a:ext cx="12192001" cy="6858001"/>
          </a:xfrm>
          <a:prstGeom prst="rect">
            <a:avLst/>
          </a:prstGeom>
        </p:spPr>
      </p:pic>
      <p:sp>
        <p:nvSpPr>
          <p:cNvPr id="2" name="Title 1">
            <a:extLst>
              <a:ext uri="{FF2B5EF4-FFF2-40B4-BE49-F238E27FC236}">
                <a16:creationId xmlns:a16="http://schemas.microsoft.com/office/drawing/2014/main" id="{F9411927-A161-464C-84F1-5553C4882D85}"/>
              </a:ext>
            </a:extLst>
          </p:cNvPr>
          <p:cNvSpPr>
            <a:spLocks noGrp="1"/>
          </p:cNvSpPr>
          <p:nvPr>
            <p:ph type="title"/>
          </p:nvPr>
        </p:nvSpPr>
        <p:spPr>
          <a:xfrm>
            <a:off x="1432352" y="2766218"/>
            <a:ext cx="10515600" cy="1325563"/>
          </a:xfrm>
          <a:prstGeom prst="rect">
            <a:avLst/>
          </a:prstGeom>
        </p:spPr>
        <p:txBody>
          <a:bodyPr/>
          <a:lstStyle>
            <a:lvl1pPr>
              <a:defRPr sz="3600" b="0" i="0">
                <a:solidFill>
                  <a:srgbClr val="3E4B59"/>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5" name="Slide Number Placeholder 3">
            <a:extLst>
              <a:ext uri="{FF2B5EF4-FFF2-40B4-BE49-F238E27FC236}">
                <a16:creationId xmlns:a16="http://schemas.microsoft.com/office/drawing/2014/main" id="{0F1033ED-E5F4-C844-A21C-8DE6720FBA14}"/>
              </a:ext>
            </a:extLst>
          </p:cNvPr>
          <p:cNvSpPr>
            <a:spLocks noGrp="1"/>
          </p:cNvSpPr>
          <p:nvPr>
            <p:ph type="sldNum" sz="quarter" idx="4"/>
          </p:nvPr>
        </p:nvSpPr>
        <p:spPr>
          <a:xfrm>
            <a:off x="250256" y="6372527"/>
            <a:ext cx="2743200" cy="305683"/>
          </a:xfrm>
          <a:prstGeom prst="rect">
            <a:avLst/>
          </a:prstGeom>
        </p:spPr>
        <p:txBody>
          <a:bodyPr/>
          <a:lstStyle>
            <a:lvl1pPr algn="l">
              <a:defRPr sz="1200" b="1" i="0">
                <a:solidFill>
                  <a:srgbClr val="F27029"/>
                </a:solidFill>
                <a:latin typeface="Calibri" panose="020F0502020204030204" pitchFamily="34" charset="0"/>
                <a:ea typeface="Calibri" panose="020F0502020204030204" pitchFamily="34" charset="0"/>
                <a:cs typeface="Calibri" panose="020F0502020204030204" pitchFamily="34" charset="0"/>
              </a:defRPr>
            </a:lvl1pPr>
          </a:lstStyle>
          <a:p>
            <a:fld id="{231E6270-9AE5-AA4F-88AC-3EA1BBB1A427}" type="slidenum">
              <a:rPr lang="en-US" smtClean="0"/>
              <a:pPr/>
              <a:t>‹#›</a:t>
            </a:fld>
            <a:endParaRPr lang="en-US" dirty="0"/>
          </a:p>
        </p:txBody>
      </p:sp>
    </p:spTree>
    <p:extLst>
      <p:ext uri="{BB962C8B-B14F-4D97-AF65-F5344CB8AC3E}">
        <p14:creationId xmlns:p14="http://schemas.microsoft.com/office/powerpoint/2010/main" val="3452731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E56B11-CCA2-034D-8ED8-ABEA83B6C899}"/>
              </a:ext>
            </a:extLst>
          </p:cNvPr>
          <p:cNvPicPr>
            <a:picLocks noChangeAspect="1"/>
          </p:cNvPicPr>
          <p:nvPr userDrawn="1"/>
        </p:nvPicPr>
        <p:blipFill>
          <a:blip r:embed="rId2"/>
          <a:stretch>
            <a:fillRect/>
          </a:stretch>
        </p:blipFill>
        <p:spPr>
          <a:xfrm>
            <a:off x="0" y="0"/>
            <a:ext cx="12192001" cy="6858001"/>
          </a:xfrm>
          <a:prstGeom prst="rect">
            <a:avLst/>
          </a:prstGeom>
        </p:spPr>
      </p:pic>
      <p:sp>
        <p:nvSpPr>
          <p:cNvPr id="5" name="Slide Number Placeholder 3">
            <a:extLst>
              <a:ext uri="{FF2B5EF4-FFF2-40B4-BE49-F238E27FC236}">
                <a16:creationId xmlns:a16="http://schemas.microsoft.com/office/drawing/2014/main" id="{0F1033ED-E5F4-C844-A21C-8DE6720FBA14}"/>
              </a:ext>
            </a:extLst>
          </p:cNvPr>
          <p:cNvSpPr>
            <a:spLocks noGrp="1"/>
          </p:cNvSpPr>
          <p:nvPr>
            <p:ph type="sldNum" sz="quarter" idx="4"/>
          </p:nvPr>
        </p:nvSpPr>
        <p:spPr>
          <a:xfrm>
            <a:off x="250256" y="6372527"/>
            <a:ext cx="2743200" cy="305683"/>
          </a:xfrm>
          <a:prstGeom prst="rect">
            <a:avLst/>
          </a:prstGeom>
        </p:spPr>
        <p:txBody>
          <a:bodyPr/>
          <a:lstStyle>
            <a:lvl1pPr algn="l">
              <a:defRPr sz="1200" b="1" i="0">
                <a:solidFill>
                  <a:srgbClr val="F27029"/>
                </a:solidFill>
                <a:latin typeface="Calibri" panose="020F0502020204030204" pitchFamily="34" charset="0"/>
                <a:ea typeface="Calibri" panose="020F0502020204030204" pitchFamily="34" charset="0"/>
                <a:cs typeface="Calibri" panose="020F0502020204030204" pitchFamily="34" charset="0"/>
              </a:defRPr>
            </a:lvl1pPr>
          </a:lstStyle>
          <a:p>
            <a:fld id="{231E6270-9AE5-AA4F-88AC-3EA1BBB1A427}" type="slidenum">
              <a:rPr lang="en-US" smtClean="0"/>
              <a:pPr/>
              <a:t>‹#›</a:t>
            </a:fld>
            <a:endParaRPr lang="en-US" dirty="0"/>
          </a:p>
        </p:txBody>
      </p:sp>
      <p:sp>
        <p:nvSpPr>
          <p:cNvPr id="8" name="Content Placeholder 7">
            <a:extLst>
              <a:ext uri="{FF2B5EF4-FFF2-40B4-BE49-F238E27FC236}">
                <a16:creationId xmlns:a16="http://schemas.microsoft.com/office/drawing/2014/main" id="{7EA1C7B9-F0BD-1F41-83FF-3E8F8E697106}"/>
              </a:ext>
            </a:extLst>
          </p:cNvPr>
          <p:cNvSpPr>
            <a:spLocks noGrp="1"/>
          </p:cNvSpPr>
          <p:nvPr>
            <p:ph sz="quarter" idx="11"/>
          </p:nvPr>
        </p:nvSpPr>
        <p:spPr>
          <a:xfrm>
            <a:off x="6623538" y="1160340"/>
            <a:ext cx="5462710" cy="4537319"/>
          </a:xfrm>
          <a:prstGeom prst="rect">
            <a:avLst/>
          </a:prstGeom>
        </p:spPr>
        <p:txBody>
          <a:bodyPr/>
          <a:lstStyle/>
          <a:p>
            <a:pPr lvl="0"/>
            <a:endParaRPr lang="en-US" dirty="0"/>
          </a:p>
        </p:txBody>
      </p:sp>
      <p:sp>
        <p:nvSpPr>
          <p:cNvPr id="9" name="Title 1">
            <a:extLst>
              <a:ext uri="{FF2B5EF4-FFF2-40B4-BE49-F238E27FC236}">
                <a16:creationId xmlns:a16="http://schemas.microsoft.com/office/drawing/2014/main" id="{950090C1-F2EA-9445-AD0F-D530FE988E63}"/>
              </a:ext>
            </a:extLst>
          </p:cNvPr>
          <p:cNvSpPr>
            <a:spLocks noGrp="1"/>
          </p:cNvSpPr>
          <p:nvPr>
            <p:ph type="title" hasCustomPrompt="1"/>
          </p:nvPr>
        </p:nvSpPr>
        <p:spPr>
          <a:xfrm>
            <a:off x="1432352" y="2284648"/>
            <a:ext cx="4149582" cy="1020379"/>
          </a:xfrm>
          <a:prstGeom prst="rect">
            <a:avLst/>
          </a:prstGeom>
        </p:spPr>
        <p:txBody>
          <a:bodyPr anchor="b">
            <a:noAutofit/>
          </a:bodyPr>
          <a:lstStyle>
            <a:lvl1pPr algn="l">
              <a:defRPr sz="4000" b="1" i="0">
                <a:solidFill>
                  <a:srgbClr val="D87BAB"/>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10" name="Text Placeholder 2">
            <a:extLst>
              <a:ext uri="{FF2B5EF4-FFF2-40B4-BE49-F238E27FC236}">
                <a16:creationId xmlns:a16="http://schemas.microsoft.com/office/drawing/2014/main" id="{6286E031-2536-8A4D-8CF2-318CA99AA85B}"/>
              </a:ext>
            </a:extLst>
          </p:cNvPr>
          <p:cNvSpPr>
            <a:spLocks noGrp="1"/>
          </p:cNvSpPr>
          <p:nvPr>
            <p:ph type="body" idx="10"/>
          </p:nvPr>
        </p:nvSpPr>
        <p:spPr>
          <a:xfrm>
            <a:off x="1432352" y="3429000"/>
            <a:ext cx="4149582" cy="1500187"/>
          </a:xfrm>
          <a:prstGeom prst="rect">
            <a:avLst/>
          </a:prstGeom>
        </p:spPr>
        <p:txBody>
          <a:bodyPr/>
          <a:lstStyle>
            <a:lvl1pPr marL="0" indent="0" algn="l">
              <a:buNone/>
              <a:defRPr sz="2800" b="0" i="0">
                <a:solidFill>
                  <a:srgbClr val="3E4B59"/>
                </a:solidFill>
                <a:latin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86810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descr="A picture containing table&#10;&#10;Description automatically generated">
            <a:extLst>
              <a:ext uri="{FF2B5EF4-FFF2-40B4-BE49-F238E27FC236}">
                <a16:creationId xmlns:a16="http://schemas.microsoft.com/office/drawing/2014/main" id="{7D629EC6-77A7-8A45-A1A2-7C6432DB020A}"/>
              </a:ext>
            </a:extLst>
          </p:cNvPr>
          <p:cNvPicPr>
            <a:picLocks noChangeAspect="1"/>
          </p:cNvPicPr>
          <p:nvPr userDrawn="1"/>
        </p:nvPicPr>
        <p:blipFill>
          <a:blip r:embed="rId2"/>
          <a:stretch>
            <a:fillRect/>
          </a:stretch>
        </p:blipFill>
        <p:spPr>
          <a:xfrm>
            <a:off x="-28034" y="0"/>
            <a:ext cx="12192000" cy="6858000"/>
          </a:xfrm>
          <a:prstGeom prst="rect">
            <a:avLst/>
          </a:prstGeom>
        </p:spPr>
      </p:pic>
      <p:sp>
        <p:nvSpPr>
          <p:cNvPr id="5" name="Picture Placeholder 3">
            <a:extLst>
              <a:ext uri="{FF2B5EF4-FFF2-40B4-BE49-F238E27FC236}">
                <a16:creationId xmlns:a16="http://schemas.microsoft.com/office/drawing/2014/main" id="{3F22CE54-0968-6743-9411-748F66B395BF}"/>
              </a:ext>
            </a:extLst>
          </p:cNvPr>
          <p:cNvSpPr>
            <a:spLocks noGrp="1"/>
          </p:cNvSpPr>
          <p:nvPr>
            <p:ph type="pic" sz="quarter" idx="11"/>
          </p:nvPr>
        </p:nvSpPr>
        <p:spPr>
          <a:xfrm>
            <a:off x="7266214" y="0"/>
            <a:ext cx="4925786" cy="3413125"/>
          </a:xfrm>
          <a:prstGeom prst="rect">
            <a:avLst/>
          </a:prstGeom>
          <a:solidFill>
            <a:schemeClr val="bg2"/>
          </a:solidFill>
        </p:spPr>
        <p:txBody>
          <a:bodyPr/>
          <a:lstStyle>
            <a:lvl1pPr>
              <a:defRPr>
                <a:latin typeface="Century Gothic" charset="0"/>
                <a:ea typeface="Century Gothic" charset="0"/>
                <a:cs typeface="Century Gothic" charset="0"/>
              </a:defRPr>
            </a:lvl1pPr>
          </a:lstStyle>
          <a:p>
            <a:endParaRPr lang="en-US" dirty="0"/>
          </a:p>
        </p:txBody>
      </p:sp>
      <p:sp>
        <p:nvSpPr>
          <p:cNvPr id="6" name="Picture Placeholder 3">
            <a:extLst>
              <a:ext uri="{FF2B5EF4-FFF2-40B4-BE49-F238E27FC236}">
                <a16:creationId xmlns:a16="http://schemas.microsoft.com/office/drawing/2014/main" id="{8D552673-AFC1-B146-89F9-CFA766C6DDD1}"/>
              </a:ext>
            </a:extLst>
          </p:cNvPr>
          <p:cNvSpPr>
            <a:spLocks noGrp="1"/>
          </p:cNvSpPr>
          <p:nvPr>
            <p:ph type="pic" sz="quarter" idx="12"/>
          </p:nvPr>
        </p:nvSpPr>
        <p:spPr>
          <a:xfrm>
            <a:off x="7266214" y="3413125"/>
            <a:ext cx="4925786" cy="3444875"/>
          </a:xfrm>
          <a:prstGeom prst="rect">
            <a:avLst/>
          </a:prstGeom>
          <a:solidFill>
            <a:schemeClr val="bg2"/>
          </a:solidFill>
        </p:spPr>
        <p:txBody>
          <a:bodyPr/>
          <a:lstStyle>
            <a:lvl1pPr>
              <a:defRPr>
                <a:latin typeface="Century Gothic" charset="0"/>
                <a:ea typeface="Century Gothic" charset="0"/>
                <a:cs typeface="Century Gothic" charset="0"/>
              </a:defRPr>
            </a:lvl1pPr>
          </a:lstStyle>
          <a:p>
            <a:endParaRPr lang="en-US" dirty="0"/>
          </a:p>
        </p:txBody>
      </p:sp>
      <p:sp>
        <p:nvSpPr>
          <p:cNvPr id="7" name="Slide Number Placeholder 3">
            <a:extLst>
              <a:ext uri="{FF2B5EF4-FFF2-40B4-BE49-F238E27FC236}">
                <a16:creationId xmlns:a16="http://schemas.microsoft.com/office/drawing/2014/main" id="{D16F309C-5194-C443-8B61-102CFF1272A8}"/>
              </a:ext>
            </a:extLst>
          </p:cNvPr>
          <p:cNvSpPr txBox="1">
            <a:spLocks/>
          </p:cNvSpPr>
          <p:nvPr userDrawn="1"/>
        </p:nvSpPr>
        <p:spPr>
          <a:xfrm>
            <a:off x="222222" y="6372526"/>
            <a:ext cx="2743200" cy="305683"/>
          </a:xfrm>
          <a:prstGeom prst="rect">
            <a:avLst/>
          </a:prstGeom>
        </p:spPr>
        <p:txBody>
          <a:bodyPr/>
          <a:lstStyle>
            <a:defPPr>
              <a:defRPr lang="en-US"/>
            </a:defPPr>
            <a:lvl1pPr marL="0" algn="l" defTabSz="914400" rtl="0" eaLnBrk="1" latinLnBrk="0" hangingPunct="1">
              <a:defRPr sz="1200" b="1" i="0" kern="1200">
                <a:solidFill>
                  <a:srgbClr val="F27029"/>
                </a:solidFill>
                <a:latin typeface="Calibri" panose="020F0502020204030204" pitchFamily="34" charset="0"/>
                <a:ea typeface="Calibri" panose="020F050202020403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1E6270-9AE5-AA4F-88AC-3EA1BBB1A427}" type="slidenum">
              <a:rPr lang="en-US" smtClean="0"/>
              <a:pPr/>
              <a:t>‹#›</a:t>
            </a:fld>
            <a:endParaRPr lang="en-US" dirty="0"/>
          </a:p>
        </p:txBody>
      </p:sp>
      <p:sp>
        <p:nvSpPr>
          <p:cNvPr id="8" name="Title 1">
            <a:extLst>
              <a:ext uri="{FF2B5EF4-FFF2-40B4-BE49-F238E27FC236}">
                <a16:creationId xmlns:a16="http://schemas.microsoft.com/office/drawing/2014/main" id="{7E3AB769-7D1A-594D-BA2C-CE72AA5A279D}"/>
              </a:ext>
            </a:extLst>
          </p:cNvPr>
          <p:cNvSpPr>
            <a:spLocks noGrp="1"/>
          </p:cNvSpPr>
          <p:nvPr>
            <p:ph type="title" hasCustomPrompt="1"/>
          </p:nvPr>
        </p:nvSpPr>
        <p:spPr>
          <a:xfrm>
            <a:off x="1432352" y="2284648"/>
            <a:ext cx="4149582" cy="1020379"/>
          </a:xfrm>
          <a:prstGeom prst="rect">
            <a:avLst/>
          </a:prstGeom>
        </p:spPr>
        <p:txBody>
          <a:bodyPr anchor="b">
            <a:noAutofit/>
          </a:bodyPr>
          <a:lstStyle>
            <a:lvl1pPr algn="l">
              <a:defRPr sz="4000" b="1" i="0">
                <a:solidFill>
                  <a:srgbClr val="D87BAB"/>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9" name="Text Placeholder 2">
            <a:extLst>
              <a:ext uri="{FF2B5EF4-FFF2-40B4-BE49-F238E27FC236}">
                <a16:creationId xmlns:a16="http://schemas.microsoft.com/office/drawing/2014/main" id="{2DC888EB-257A-4E4F-86B9-2E92B10A6411}"/>
              </a:ext>
            </a:extLst>
          </p:cNvPr>
          <p:cNvSpPr>
            <a:spLocks noGrp="1"/>
          </p:cNvSpPr>
          <p:nvPr>
            <p:ph type="body" idx="10"/>
          </p:nvPr>
        </p:nvSpPr>
        <p:spPr>
          <a:xfrm>
            <a:off x="1432352" y="3429000"/>
            <a:ext cx="4149582" cy="1500187"/>
          </a:xfrm>
          <a:prstGeom prst="rect">
            <a:avLst/>
          </a:prstGeom>
        </p:spPr>
        <p:txBody>
          <a:bodyPr/>
          <a:lstStyle>
            <a:lvl1pPr marL="0" indent="0" algn="l">
              <a:buNone/>
              <a:defRPr sz="2800" b="0" i="0">
                <a:solidFill>
                  <a:srgbClr val="3E4B59"/>
                </a:solidFill>
                <a:latin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931299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2B493AAF-E994-0647-9B0C-4B55C2B2B6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6812A771-8DA6-DF41-A9AD-3E8A5A15630D}"/>
              </a:ext>
            </a:extLst>
          </p:cNvPr>
          <p:cNvSpPr>
            <a:spLocks noGrp="1"/>
          </p:cNvSpPr>
          <p:nvPr>
            <p:ph type="title" hasCustomPrompt="1"/>
          </p:nvPr>
        </p:nvSpPr>
        <p:spPr>
          <a:xfrm>
            <a:off x="831850" y="1313411"/>
            <a:ext cx="10515600" cy="1845964"/>
          </a:xfrm>
          <a:prstGeom prst="rect">
            <a:avLst/>
          </a:prstGeom>
        </p:spPr>
        <p:txBody>
          <a:bodyPr anchor="b">
            <a:noAutofit/>
          </a:bodyPr>
          <a:lstStyle>
            <a:lvl1pPr algn="ctr">
              <a:defRPr sz="88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n-US" dirty="0"/>
              <a:t>Click to edit </a:t>
            </a:r>
            <a:br>
              <a:rPr lang="en-US" dirty="0"/>
            </a:br>
            <a:r>
              <a:rPr lang="en-US" dirty="0"/>
              <a:t>master title style</a:t>
            </a:r>
          </a:p>
        </p:txBody>
      </p:sp>
      <p:sp>
        <p:nvSpPr>
          <p:cNvPr id="6" name="Text Placeholder 2">
            <a:extLst>
              <a:ext uri="{FF2B5EF4-FFF2-40B4-BE49-F238E27FC236}">
                <a16:creationId xmlns:a16="http://schemas.microsoft.com/office/drawing/2014/main" id="{339E609E-A62E-914B-B079-52ED2F3B893C}"/>
              </a:ext>
            </a:extLst>
          </p:cNvPr>
          <p:cNvSpPr>
            <a:spLocks noGrp="1"/>
          </p:cNvSpPr>
          <p:nvPr>
            <p:ph type="body" idx="1" hasCustomPrompt="1"/>
          </p:nvPr>
        </p:nvSpPr>
        <p:spPr>
          <a:xfrm>
            <a:off x="831850" y="3283347"/>
            <a:ext cx="10515600" cy="1500187"/>
          </a:xfrm>
          <a:prstGeom prst="rect">
            <a:avLst/>
          </a:prstGeom>
        </p:spPr>
        <p:txBody>
          <a:bodyPr/>
          <a:lstStyle>
            <a:lvl1pPr marL="0" indent="0" algn="ctr">
              <a:buNone/>
              <a:defRPr sz="3600" b="0" i="0">
                <a:solidFill>
                  <a:schemeClr val="bg1"/>
                </a:solidFill>
                <a:latin typeface="Calibri" panose="020F0502020204030204" pitchFamily="34" charset="0"/>
                <a:ea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74355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9082E606-6756-1848-8553-122F948A9649}"/>
              </a:ext>
            </a:extLst>
          </p:cNvPr>
          <p:cNvPicPr>
            <a:picLocks noChangeAspect="1"/>
          </p:cNvPicPr>
          <p:nvPr userDrawn="1"/>
        </p:nvPicPr>
        <p:blipFill>
          <a:blip r:embed="rId2"/>
          <a:stretch>
            <a:fillRect/>
          </a:stretch>
        </p:blipFill>
        <p:spPr>
          <a:xfrm>
            <a:off x="0" y="-18738"/>
            <a:ext cx="12192000" cy="6858000"/>
          </a:xfrm>
          <a:prstGeom prst="rect">
            <a:avLst/>
          </a:prstGeom>
        </p:spPr>
      </p:pic>
      <p:sp>
        <p:nvSpPr>
          <p:cNvPr id="5" name="Title 1">
            <a:extLst>
              <a:ext uri="{FF2B5EF4-FFF2-40B4-BE49-F238E27FC236}">
                <a16:creationId xmlns:a16="http://schemas.microsoft.com/office/drawing/2014/main" id="{6812A771-8DA6-DF41-A9AD-3E8A5A15630D}"/>
              </a:ext>
            </a:extLst>
          </p:cNvPr>
          <p:cNvSpPr>
            <a:spLocks noGrp="1"/>
          </p:cNvSpPr>
          <p:nvPr>
            <p:ph type="title" hasCustomPrompt="1"/>
          </p:nvPr>
        </p:nvSpPr>
        <p:spPr>
          <a:xfrm>
            <a:off x="831850" y="1313411"/>
            <a:ext cx="10515600" cy="1845964"/>
          </a:xfrm>
          <a:prstGeom prst="rect">
            <a:avLst/>
          </a:prstGeom>
        </p:spPr>
        <p:txBody>
          <a:bodyPr anchor="b">
            <a:noAutofit/>
          </a:bodyPr>
          <a:lstStyle>
            <a:lvl1pPr algn="ctr">
              <a:defRPr sz="88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n-US" dirty="0"/>
              <a:t>Click to edit </a:t>
            </a:r>
            <a:br>
              <a:rPr lang="en-US" dirty="0"/>
            </a:br>
            <a:r>
              <a:rPr lang="en-US" dirty="0"/>
              <a:t>master title style</a:t>
            </a:r>
          </a:p>
        </p:txBody>
      </p:sp>
      <p:sp>
        <p:nvSpPr>
          <p:cNvPr id="6" name="Text Placeholder 2">
            <a:extLst>
              <a:ext uri="{FF2B5EF4-FFF2-40B4-BE49-F238E27FC236}">
                <a16:creationId xmlns:a16="http://schemas.microsoft.com/office/drawing/2014/main" id="{339E609E-A62E-914B-B079-52ED2F3B893C}"/>
              </a:ext>
            </a:extLst>
          </p:cNvPr>
          <p:cNvSpPr>
            <a:spLocks noGrp="1"/>
          </p:cNvSpPr>
          <p:nvPr>
            <p:ph type="body" idx="1" hasCustomPrompt="1"/>
          </p:nvPr>
        </p:nvSpPr>
        <p:spPr>
          <a:xfrm>
            <a:off x="831850" y="3283347"/>
            <a:ext cx="10515600" cy="1500187"/>
          </a:xfrm>
          <a:prstGeom prst="rect">
            <a:avLst/>
          </a:prstGeom>
        </p:spPr>
        <p:txBody>
          <a:bodyPr/>
          <a:lstStyle>
            <a:lvl1pPr marL="0" indent="0" algn="ctr">
              <a:buNone/>
              <a:defRPr sz="3600" b="0" i="0">
                <a:solidFill>
                  <a:schemeClr val="bg1"/>
                </a:solidFill>
                <a:latin typeface="Calibri" panose="020F0502020204030204" pitchFamily="34" charset="0"/>
                <a:ea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810544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8231F78D-A5DF-714D-9414-3F2DC23622E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B926CA87-2AD2-A44C-B872-49C8C57CE24D}"/>
              </a:ext>
            </a:extLst>
          </p:cNvPr>
          <p:cNvSpPr>
            <a:spLocks noGrp="1"/>
          </p:cNvSpPr>
          <p:nvPr>
            <p:ph type="title" hasCustomPrompt="1"/>
          </p:nvPr>
        </p:nvSpPr>
        <p:spPr>
          <a:xfrm>
            <a:off x="831850" y="1313411"/>
            <a:ext cx="10515600" cy="1845964"/>
          </a:xfrm>
          <a:prstGeom prst="rect">
            <a:avLst/>
          </a:prstGeom>
        </p:spPr>
        <p:txBody>
          <a:bodyPr anchor="b">
            <a:noAutofit/>
          </a:bodyPr>
          <a:lstStyle>
            <a:lvl1pPr algn="ctr">
              <a:defRPr sz="88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n-US" dirty="0"/>
              <a:t>Click to edit </a:t>
            </a:r>
            <a:br>
              <a:rPr lang="en-US" dirty="0"/>
            </a:br>
            <a:r>
              <a:rPr lang="en-US" dirty="0"/>
              <a:t>master title style</a:t>
            </a:r>
          </a:p>
        </p:txBody>
      </p:sp>
      <p:sp>
        <p:nvSpPr>
          <p:cNvPr id="8" name="Text Placeholder 2">
            <a:extLst>
              <a:ext uri="{FF2B5EF4-FFF2-40B4-BE49-F238E27FC236}">
                <a16:creationId xmlns:a16="http://schemas.microsoft.com/office/drawing/2014/main" id="{0539F1DD-5C7A-C444-BB13-64E53A9922E7}"/>
              </a:ext>
            </a:extLst>
          </p:cNvPr>
          <p:cNvSpPr>
            <a:spLocks noGrp="1"/>
          </p:cNvSpPr>
          <p:nvPr>
            <p:ph type="body" idx="1" hasCustomPrompt="1"/>
          </p:nvPr>
        </p:nvSpPr>
        <p:spPr>
          <a:xfrm>
            <a:off x="831850" y="3283347"/>
            <a:ext cx="10515600" cy="1500187"/>
          </a:xfrm>
          <a:prstGeom prst="rect">
            <a:avLst/>
          </a:prstGeom>
        </p:spPr>
        <p:txBody>
          <a:bodyPr/>
          <a:lstStyle>
            <a:lvl1pPr marL="0" indent="0" algn="ctr">
              <a:buNone/>
              <a:defRPr sz="3600" b="0" i="0">
                <a:solidFill>
                  <a:schemeClr val="bg1"/>
                </a:solidFill>
                <a:latin typeface="Calibri" panose="020F0502020204030204" pitchFamily="34" charset="0"/>
                <a:ea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410825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FB1795A3-3A6C-0F47-944C-11F20465B83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6D4F712D-905E-1F44-AEDB-666744001C39}"/>
              </a:ext>
            </a:extLst>
          </p:cNvPr>
          <p:cNvSpPr>
            <a:spLocks noGrp="1"/>
          </p:cNvSpPr>
          <p:nvPr>
            <p:ph type="title" hasCustomPrompt="1"/>
          </p:nvPr>
        </p:nvSpPr>
        <p:spPr>
          <a:xfrm>
            <a:off x="831850" y="1313411"/>
            <a:ext cx="10515600" cy="1845964"/>
          </a:xfrm>
          <a:prstGeom prst="rect">
            <a:avLst/>
          </a:prstGeom>
        </p:spPr>
        <p:txBody>
          <a:bodyPr anchor="b">
            <a:noAutofit/>
          </a:bodyPr>
          <a:lstStyle>
            <a:lvl1pPr algn="ctr">
              <a:defRPr sz="88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n-US" dirty="0"/>
              <a:t>Click to edit </a:t>
            </a:r>
            <a:br>
              <a:rPr lang="en-US" dirty="0"/>
            </a:br>
            <a:r>
              <a:rPr lang="en-US" dirty="0"/>
              <a:t>master title style</a:t>
            </a:r>
          </a:p>
        </p:txBody>
      </p:sp>
      <p:sp>
        <p:nvSpPr>
          <p:cNvPr id="6" name="Text Placeholder 2">
            <a:extLst>
              <a:ext uri="{FF2B5EF4-FFF2-40B4-BE49-F238E27FC236}">
                <a16:creationId xmlns:a16="http://schemas.microsoft.com/office/drawing/2014/main" id="{1B2C2B33-95B3-5A40-B5C6-9AFA4F9E0410}"/>
              </a:ext>
            </a:extLst>
          </p:cNvPr>
          <p:cNvSpPr>
            <a:spLocks noGrp="1"/>
          </p:cNvSpPr>
          <p:nvPr>
            <p:ph type="body" idx="1" hasCustomPrompt="1"/>
          </p:nvPr>
        </p:nvSpPr>
        <p:spPr>
          <a:xfrm>
            <a:off x="831850" y="3283347"/>
            <a:ext cx="10515600" cy="1500187"/>
          </a:xfrm>
          <a:prstGeom prst="rect">
            <a:avLst/>
          </a:prstGeom>
        </p:spPr>
        <p:txBody>
          <a:bodyPr/>
          <a:lstStyle>
            <a:lvl1pPr marL="0" indent="0" algn="ctr">
              <a:buNone/>
              <a:defRPr sz="3600" b="0" i="0">
                <a:solidFill>
                  <a:schemeClr val="bg1"/>
                </a:solidFill>
                <a:latin typeface="Calibri" panose="020F0502020204030204" pitchFamily="34" charset="0"/>
                <a:ea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07690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64E2AD15-C55A-2440-9FB7-5FC6B97123F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078B64AB-3CE2-7748-8401-573126903D16}"/>
              </a:ext>
            </a:extLst>
          </p:cNvPr>
          <p:cNvSpPr>
            <a:spLocks noGrp="1"/>
          </p:cNvSpPr>
          <p:nvPr>
            <p:ph type="title" hasCustomPrompt="1"/>
          </p:nvPr>
        </p:nvSpPr>
        <p:spPr>
          <a:xfrm>
            <a:off x="831850" y="1313411"/>
            <a:ext cx="10515600" cy="1845964"/>
          </a:xfrm>
          <a:prstGeom prst="rect">
            <a:avLst/>
          </a:prstGeom>
        </p:spPr>
        <p:txBody>
          <a:bodyPr anchor="b">
            <a:noAutofit/>
          </a:bodyPr>
          <a:lstStyle>
            <a:lvl1pPr algn="ctr">
              <a:defRPr sz="88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n-US" dirty="0"/>
              <a:t>Click to edit </a:t>
            </a:r>
            <a:br>
              <a:rPr lang="en-US" dirty="0"/>
            </a:br>
            <a:r>
              <a:rPr lang="en-US" dirty="0"/>
              <a:t>master title style</a:t>
            </a:r>
          </a:p>
        </p:txBody>
      </p:sp>
      <p:sp>
        <p:nvSpPr>
          <p:cNvPr id="6" name="Text Placeholder 2">
            <a:extLst>
              <a:ext uri="{FF2B5EF4-FFF2-40B4-BE49-F238E27FC236}">
                <a16:creationId xmlns:a16="http://schemas.microsoft.com/office/drawing/2014/main" id="{0168B5C7-3F31-B54A-8CAA-C813B1501406}"/>
              </a:ext>
            </a:extLst>
          </p:cNvPr>
          <p:cNvSpPr>
            <a:spLocks noGrp="1"/>
          </p:cNvSpPr>
          <p:nvPr>
            <p:ph type="body" idx="1" hasCustomPrompt="1"/>
          </p:nvPr>
        </p:nvSpPr>
        <p:spPr>
          <a:xfrm>
            <a:off x="831850" y="3283347"/>
            <a:ext cx="10515600" cy="1500187"/>
          </a:xfrm>
          <a:prstGeom prst="rect">
            <a:avLst/>
          </a:prstGeom>
        </p:spPr>
        <p:txBody>
          <a:bodyPr/>
          <a:lstStyle>
            <a:lvl1pPr marL="0" indent="0" algn="ctr">
              <a:buNone/>
              <a:defRPr sz="3600" b="0" i="0">
                <a:solidFill>
                  <a:schemeClr val="bg1"/>
                </a:solidFill>
                <a:latin typeface="Calibri" panose="020F0502020204030204" pitchFamily="34" charset="0"/>
                <a:ea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77333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232A35C3-44EA-4D4F-83E9-B98D12E3D56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4E7AE273-4CE1-D14B-A620-3421B4F118CD}"/>
              </a:ext>
            </a:extLst>
          </p:cNvPr>
          <p:cNvSpPr>
            <a:spLocks noGrp="1"/>
          </p:cNvSpPr>
          <p:nvPr>
            <p:ph type="title" hasCustomPrompt="1"/>
          </p:nvPr>
        </p:nvSpPr>
        <p:spPr>
          <a:xfrm>
            <a:off x="831850" y="1313411"/>
            <a:ext cx="10515600" cy="1845964"/>
          </a:xfrm>
          <a:prstGeom prst="rect">
            <a:avLst/>
          </a:prstGeom>
        </p:spPr>
        <p:txBody>
          <a:bodyPr anchor="b">
            <a:noAutofit/>
          </a:bodyPr>
          <a:lstStyle>
            <a:lvl1pPr algn="ctr">
              <a:defRPr sz="88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n-US" dirty="0"/>
              <a:t>Click to edit </a:t>
            </a:r>
            <a:br>
              <a:rPr lang="en-US" dirty="0"/>
            </a:br>
            <a:r>
              <a:rPr lang="en-US" dirty="0"/>
              <a:t>master title style</a:t>
            </a:r>
          </a:p>
        </p:txBody>
      </p:sp>
      <p:sp>
        <p:nvSpPr>
          <p:cNvPr id="6" name="Text Placeholder 2">
            <a:extLst>
              <a:ext uri="{FF2B5EF4-FFF2-40B4-BE49-F238E27FC236}">
                <a16:creationId xmlns:a16="http://schemas.microsoft.com/office/drawing/2014/main" id="{06B96710-383B-F347-A483-47365821297F}"/>
              </a:ext>
            </a:extLst>
          </p:cNvPr>
          <p:cNvSpPr>
            <a:spLocks noGrp="1"/>
          </p:cNvSpPr>
          <p:nvPr>
            <p:ph type="body" idx="1" hasCustomPrompt="1"/>
          </p:nvPr>
        </p:nvSpPr>
        <p:spPr>
          <a:xfrm>
            <a:off x="831850" y="3283347"/>
            <a:ext cx="10515600" cy="1500187"/>
          </a:xfrm>
          <a:prstGeom prst="rect">
            <a:avLst/>
          </a:prstGeom>
        </p:spPr>
        <p:txBody>
          <a:bodyPr/>
          <a:lstStyle>
            <a:lvl1pPr marL="0" indent="0" algn="ctr">
              <a:buNone/>
              <a:defRPr sz="3600" b="0" i="0">
                <a:solidFill>
                  <a:schemeClr val="bg1"/>
                </a:solidFill>
                <a:latin typeface="Calibri" panose="020F0502020204030204" pitchFamily="34" charset="0"/>
                <a:ea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135417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14DF6E76-7A20-9A45-95C8-6A32CCBF1DFE}"/>
              </a:ext>
            </a:extLst>
          </p:cNvPr>
          <p:cNvSpPr>
            <a:spLocks noGrp="1"/>
          </p:cNvSpPr>
          <p:nvPr>
            <p:ph type="sldNum" sz="quarter" idx="4"/>
          </p:nvPr>
        </p:nvSpPr>
        <p:spPr>
          <a:xfrm>
            <a:off x="250256" y="6386595"/>
            <a:ext cx="2743200" cy="305683"/>
          </a:xfrm>
          <a:prstGeom prst="rect">
            <a:avLst/>
          </a:prstGeom>
        </p:spPr>
        <p:txBody>
          <a:bodyPr/>
          <a:lstStyle>
            <a:lvl1pPr algn="l">
              <a:defRPr sz="1200" b="1" i="0">
                <a:solidFill>
                  <a:srgbClr val="F27029"/>
                </a:solidFill>
                <a:latin typeface="Calibri" panose="020F0502020204030204" pitchFamily="34" charset="0"/>
                <a:ea typeface="Calibri" panose="020F0502020204030204" pitchFamily="34" charset="0"/>
                <a:cs typeface="Calibri" panose="020F0502020204030204" pitchFamily="34" charset="0"/>
              </a:defRPr>
            </a:lvl1pPr>
          </a:lstStyle>
          <a:p>
            <a:fld id="{231E6270-9AE5-AA4F-88AC-3EA1BBB1A427}" type="slidenum">
              <a:rPr lang="en-US" smtClean="0"/>
              <a:pPr/>
              <a:t>‹#›</a:t>
            </a:fld>
            <a:endParaRPr lang="en-US" dirty="0"/>
          </a:p>
        </p:txBody>
      </p:sp>
      <p:sp>
        <p:nvSpPr>
          <p:cNvPr id="8" name="Title 1">
            <a:extLst>
              <a:ext uri="{FF2B5EF4-FFF2-40B4-BE49-F238E27FC236}">
                <a16:creationId xmlns:a16="http://schemas.microsoft.com/office/drawing/2014/main" id="{6EEBF390-75A6-2743-8A93-86EC54573C95}"/>
              </a:ext>
            </a:extLst>
          </p:cNvPr>
          <p:cNvSpPr>
            <a:spLocks noGrp="1"/>
          </p:cNvSpPr>
          <p:nvPr>
            <p:ph type="title" hasCustomPrompt="1"/>
          </p:nvPr>
        </p:nvSpPr>
        <p:spPr>
          <a:xfrm>
            <a:off x="1432352" y="2284648"/>
            <a:ext cx="4149582" cy="1020379"/>
          </a:xfrm>
          <a:prstGeom prst="rect">
            <a:avLst/>
          </a:prstGeom>
        </p:spPr>
        <p:txBody>
          <a:bodyPr anchor="b">
            <a:noAutofit/>
          </a:bodyPr>
          <a:lstStyle>
            <a:lvl1pPr algn="l">
              <a:defRPr sz="4000" b="1" i="0">
                <a:solidFill>
                  <a:srgbClr val="D87BAB"/>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9" name="Text Placeholder 2">
            <a:extLst>
              <a:ext uri="{FF2B5EF4-FFF2-40B4-BE49-F238E27FC236}">
                <a16:creationId xmlns:a16="http://schemas.microsoft.com/office/drawing/2014/main" id="{5DDE200B-AE46-F245-B784-2645D23E2751}"/>
              </a:ext>
            </a:extLst>
          </p:cNvPr>
          <p:cNvSpPr>
            <a:spLocks noGrp="1"/>
          </p:cNvSpPr>
          <p:nvPr>
            <p:ph type="body" idx="10"/>
          </p:nvPr>
        </p:nvSpPr>
        <p:spPr>
          <a:xfrm>
            <a:off x="1432352" y="3429000"/>
            <a:ext cx="4149582" cy="1500187"/>
          </a:xfrm>
          <a:prstGeom prst="rect">
            <a:avLst/>
          </a:prstGeom>
        </p:spPr>
        <p:txBody>
          <a:bodyPr/>
          <a:lstStyle>
            <a:lvl1pPr marL="0" indent="0" algn="l">
              <a:buNone/>
              <a:defRPr sz="2800" b="0" i="0">
                <a:solidFill>
                  <a:srgbClr val="3E4B59"/>
                </a:solidFill>
                <a:latin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914730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Picture Placeholder 5"/>
          <p:cNvSpPr>
            <a:spLocks noGrp="1"/>
          </p:cNvSpPr>
          <p:nvPr>
            <p:ph type="pic" sz="quarter" idx="10"/>
          </p:nvPr>
        </p:nvSpPr>
        <p:spPr>
          <a:xfrm>
            <a:off x="318053" y="6109251"/>
            <a:ext cx="1749288" cy="529535"/>
          </a:xfrm>
          <a:prstGeom prst="rect">
            <a:avLst/>
          </a:prstGeom>
        </p:spPr>
        <p:txBody>
          <a:bodyPr/>
          <a:lstStyle>
            <a:lvl1pPr marL="0" indent="0" algn="ctr">
              <a:buNone/>
              <a:defRPr sz="1600" b="0" i="0">
                <a:solidFill>
                  <a:schemeClr val="bg1"/>
                </a:solidFill>
                <a:latin typeface="Century Gothic" charset="0"/>
                <a:ea typeface="Century Gothic" charset="0"/>
                <a:cs typeface="Century Gothic" charset="0"/>
              </a:defRPr>
            </a:lvl1pPr>
          </a:lstStyle>
          <a:p>
            <a:endParaRPr lang="en-US" dirty="0"/>
          </a:p>
        </p:txBody>
      </p:sp>
      <p:pic>
        <p:nvPicPr>
          <p:cNvPr id="3" name="Picture 2">
            <a:extLst>
              <a:ext uri="{FF2B5EF4-FFF2-40B4-BE49-F238E27FC236}">
                <a16:creationId xmlns:a16="http://schemas.microsoft.com/office/drawing/2014/main" id="{224CE16E-4EC8-C749-91B7-17EE3626E0F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90353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37C4A1B5-5B52-FE4A-B198-388210C7C018}"/>
              </a:ext>
            </a:extLst>
          </p:cNvPr>
          <p:cNvPicPr>
            <a:picLocks noChangeAspect="1"/>
          </p:cNvPicPr>
          <p:nvPr userDrawn="1"/>
        </p:nvPicPr>
        <p:blipFill>
          <a:blip r:embed="rId9"/>
          <a:stretch>
            <a:fillRect/>
          </a:stretch>
        </p:blipFill>
        <p:spPr>
          <a:xfrm>
            <a:off x="0" y="0"/>
            <a:ext cx="12192000" cy="6858000"/>
          </a:xfrm>
          <a:prstGeom prst="rect">
            <a:avLst/>
          </a:prstGeom>
        </p:spPr>
      </p:pic>
    </p:spTree>
    <p:extLst>
      <p:ext uri="{BB962C8B-B14F-4D97-AF65-F5344CB8AC3E}">
        <p14:creationId xmlns:p14="http://schemas.microsoft.com/office/powerpoint/2010/main" val="338269262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A3AAFC-F8D9-5D43-A739-3DCCAF802072}"/>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7" name="Slide Number Placeholder 3">
            <a:extLst>
              <a:ext uri="{FF2B5EF4-FFF2-40B4-BE49-F238E27FC236}">
                <a16:creationId xmlns:a16="http://schemas.microsoft.com/office/drawing/2014/main" id="{965E6B9A-DAE9-8F43-B275-56B0443BEAB4}"/>
              </a:ext>
            </a:extLst>
          </p:cNvPr>
          <p:cNvSpPr>
            <a:spLocks noGrp="1"/>
          </p:cNvSpPr>
          <p:nvPr>
            <p:ph type="sldNum" sz="quarter" idx="4"/>
          </p:nvPr>
        </p:nvSpPr>
        <p:spPr>
          <a:xfrm>
            <a:off x="250256" y="6372527"/>
            <a:ext cx="2743200" cy="305683"/>
          </a:xfrm>
          <a:prstGeom prst="rect">
            <a:avLst/>
          </a:prstGeom>
        </p:spPr>
        <p:txBody>
          <a:bodyPr/>
          <a:lstStyle>
            <a:lvl1pPr algn="l">
              <a:defRPr sz="1200" b="1" i="0">
                <a:solidFill>
                  <a:srgbClr val="F27029"/>
                </a:solidFill>
                <a:latin typeface="Calibri" panose="020F0502020204030204" pitchFamily="34" charset="0"/>
                <a:ea typeface="Calibri" panose="020F0502020204030204" pitchFamily="34" charset="0"/>
                <a:cs typeface="Calibri" panose="020F0502020204030204" pitchFamily="34" charset="0"/>
              </a:defRPr>
            </a:lvl1pPr>
          </a:lstStyle>
          <a:p>
            <a:fld id="{231E6270-9AE5-AA4F-88AC-3EA1BBB1A427}" type="slidenum">
              <a:rPr lang="en-US" smtClean="0"/>
              <a:pPr/>
              <a:t>‹#›</a:t>
            </a:fld>
            <a:endParaRPr lang="en-US" dirty="0"/>
          </a:p>
        </p:txBody>
      </p:sp>
    </p:spTree>
    <p:extLst>
      <p:ext uri="{BB962C8B-B14F-4D97-AF65-F5344CB8AC3E}">
        <p14:creationId xmlns:p14="http://schemas.microsoft.com/office/powerpoint/2010/main" val="738683457"/>
      </p:ext>
    </p:extLst>
  </p:cSld>
  <p:clrMap bg1="lt1" tx1="dk1" bg2="lt2" tx2="dk2" accent1="accent1" accent2="accent2" accent3="accent3" accent4="accent4" accent5="accent5" accent6="accent6" hlink="hlink" folHlink="folHlink"/>
  <p:sldLayoutIdLst>
    <p:sldLayoutId id="2147483666"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899834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705" r:id="rId3"/>
    <p:sldLayoutId id="2147483706"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C1F45-9C95-1846-8BDE-6B83DD1F8D48}"/>
              </a:ext>
            </a:extLst>
          </p:cNvPr>
          <p:cNvSpPr>
            <a:spLocks noGrp="1"/>
          </p:cNvSpPr>
          <p:nvPr>
            <p:ph type="title"/>
          </p:nvPr>
        </p:nvSpPr>
        <p:spPr/>
        <p:txBody>
          <a:bodyPr/>
          <a:lstStyle/>
          <a:p>
            <a:r>
              <a:rPr lang="en-US" dirty="0"/>
              <a:t>DEBT</a:t>
            </a:r>
          </a:p>
        </p:txBody>
      </p:sp>
      <p:sp>
        <p:nvSpPr>
          <p:cNvPr id="3" name="Text Placeholder 2">
            <a:extLst>
              <a:ext uri="{FF2B5EF4-FFF2-40B4-BE49-F238E27FC236}">
                <a16:creationId xmlns:a16="http://schemas.microsoft.com/office/drawing/2014/main" id="{7851036D-88E2-8746-8141-15EFC1EB5196}"/>
              </a:ext>
            </a:extLst>
          </p:cNvPr>
          <p:cNvSpPr>
            <a:spLocks noGrp="1"/>
          </p:cNvSpPr>
          <p:nvPr>
            <p:ph type="body" idx="1"/>
          </p:nvPr>
        </p:nvSpPr>
        <p:spPr/>
        <p:txBody>
          <a:bodyPr/>
          <a:lstStyle/>
          <a:p>
            <a:r>
              <a:rPr lang="en-US" dirty="0"/>
              <a:t>Borrowing is spending your future money </a:t>
            </a:r>
            <a:br>
              <a:rPr lang="en-US" dirty="0"/>
            </a:br>
            <a:r>
              <a:rPr lang="en-US" dirty="0"/>
              <a:t>before you have it.</a:t>
            </a:r>
          </a:p>
          <a:p>
            <a:endParaRPr lang="en-US" dirty="0"/>
          </a:p>
          <a:p>
            <a:endParaRPr lang="en-US" dirty="0"/>
          </a:p>
        </p:txBody>
      </p:sp>
    </p:spTree>
    <p:extLst>
      <p:ext uri="{BB962C8B-B14F-4D97-AF65-F5344CB8AC3E}">
        <p14:creationId xmlns:p14="http://schemas.microsoft.com/office/powerpoint/2010/main" val="3236522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4294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E4699F-5D1D-DC4C-A03F-7A2E545934F6}"/>
              </a:ext>
            </a:extLst>
          </p:cNvPr>
          <p:cNvSpPr>
            <a:spLocks noGrp="1"/>
          </p:cNvSpPr>
          <p:nvPr>
            <p:ph type="title"/>
          </p:nvPr>
        </p:nvSpPr>
        <p:spPr>
          <a:xfrm>
            <a:off x="1432352" y="1518679"/>
            <a:ext cx="4149582" cy="1020379"/>
          </a:xfrm>
        </p:spPr>
        <p:txBody>
          <a:bodyPr/>
          <a:lstStyle/>
          <a:p>
            <a:r>
              <a:rPr lang="en-US" dirty="0"/>
              <a:t>How debt works</a:t>
            </a:r>
          </a:p>
        </p:txBody>
      </p:sp>
      <p:sp>
        <p:nvSpPr>
          <p:cNvPr id="5" name="Text Placeholder 4">
            <a:extLst>
              <a:ext uri="{FF2B5EF4-FFF2-40B4-BE49-F238E27FC236}">
                <a16:creationId xmlns:a16="http://schemas.microsoft.com/office/drawing/2014/main" id="{E84EA2DA-D1E7-8045-A557-73C99A578971}"/>
              </a:ext>
            </a:extLst>
          </p:cNvPr>
          <p:cNvSpPr>
            <a:spLocks noGrp="1"/>
          </p:cNvSpPr>
          <p:nvPr>
            <p:ph type="body" idx="10"/>
          </p:nvPr>
        </p:nvSpPr>
        <p:spPr>
          <a:xfrm>
            <a:off x="1432351" y="2663031"/>
            <a:ext cx="4477382" cy="1500187"/>
          </a:xfrm>
        </p:spPr>
        <p:txBody>
          <a:bodyPr/>
          <a:lstStyle/>
          <a:p>
            <a:r>
              <a:rPr lang="en-US" dirty="0"/>
              <a:t>A lender loans you money and you must repay them over a period of time. </a:t>
            </a:r>
          </a:p>
          <a:p>
            <a:r>
              <a:rPr lang="en-US" dirty="0"/>
              <a:t>To do this, you typically have to repay the lender extra on top of what you borrowed. </a:t>
            </a:r>
          </a:p>
          <a:p>
            <a:r>
              <a:rPr lang="en-US" dirty="0"/>
              <a:t>(That’s how they make money.)</a:t>
            </a:r>
          </a:p>
          <a:p>
            <a:endParaRPr lang="en-US" dirty="0"/>
          </a:p>
          <a:p>
            <a:endParaRPr lang="en-US" dirty="0"/>
          </a:p>
          <a:p>
            <a:endParaRPr lang="en-US" dirty="0"/>
          </a:p>
        </p:txBody>
      </p:sp>
      <p:pic>
        <p:nvPicPr>
          <p:cNvPr id="7" name="Google Shape;68;p9">
            <a:extLst>
              <a:ext uri="{FF2B5EF4-FFF2-40B4-BE49-F238E27FC236}">
                <a16:creationId xmlns:a16="http://schemas.microsoft.com/office/drawing/2014/main" id="{A44782B1-EBB7-864F-A139-FDF53F5857EB}"/>
              </a:ext>
            </a:extLst>
          </p:cNvPr>
          <p:cNvPicPr preferRelativeResize="0">
            <a:picLocks noGrp="1"/>
          </p:cNvPicPr>
          <p:nvPr>
            <p:ph type="pic" sz="quarter" idx="11"/>
          </p:nvPr>
        </p:nvPicPr>
        <p:blipFill rotWithShape="1">
          <a:blip r:embed="rId3">
            <a:alphaModFix/>
          </a:blip>
          <a:srcRect l="1911" r="1911"/>
          <a:stretch/>
        </p:blipFill>
        <p:spPr>
          <a:prstGeom prst="rect">
            <a:avLst/>
          </a:prstGeom>
          <a:noFill/>
          <a:ln>
            <a:noFill/>
          </a:ln>
        </p:spPr>
      </p:pic>
      <p:pic>
        <p:nvPicPr>
          <p:cNvPr id="8" name="Google Shape;69;p9">
            <a:extLst>
              <a:ext uri="{FF2B5EF4-FFF2-40B4-BE49-F238E27FC236}">
                <a16:creationId xmlns:a16="http://schemas.microsoft.com/office/drawing/2014/main" id="{D4BA96DE-A3C6-8F40-9D44-6F20F11ADD10}"/>
              </a:ext>
            </a:extLst>
          </p:cNvPr>
          <p:cNvPicPr preferRelativeResize="0">
            <a:picLocks noGrp="1"/>
          </p:cNvPicPr>
          <p:nvPr>
            <p:ph type="pic" sz="quarter" idx="12"/>
          </p:nvPr>
        </p:nvPicPr>
        <p:blipFill rotWithShape="1">
          <a:blip r:embed="rId4">
            <a:alphaModFix/>
          </a:blip>
          <a:srcRect l="2354" r="2354"/>
          <a:stretch/>
        </p:blipFill>
        <p:spPr>
          <a:prstGeom prst="rect">
            <a:avLst/>
          </a:prstGeom>
          <a:noFill/>
          <a:ln>
            <a:noFill/>
          </a:ln>
        </p:spPr>
      </p:pic>
    </p:spTree>
    <p:extLst>
      <p:ext uri="{BB962C8B-B14F-4D97-AF65-F5344CB8AC3E}">
        <p14:creationId xmlns:p14="http://schemas.microsoft.com/office/powerpoint/2010/main" val="3473904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A86266-8DF3-EA44-9F42-E87277F9E163}"/>
              </a:ext>
            </a:extLst>
          </p:cNvPr>
          <p:cNvSpPr>
            <a:spLocks noGrp="1"/>
          </p:cNvSpPr>
          <p:nvPr>
            <p:ph type="sldNum" sz="quarter" idx="4"/>
          </p:nvPr>
        </p:nvSpPr>
        <p:spPr/>
        <p:txBody>
          <a:bodyPr/>
          <a:lstStyle/>
          <a:p>
            <a:fld id="{231E6270-9AE5-AA4F-88AC-3EA1BBB1A427}" type="slidenum">
              <a:rPr lang="en-US" smtClean="0"/>
              <a:pPr/>
              <a:t>3</a:t>
            </a:fld>
            <a:endParaRPr lang="en-US" dirty="0"/>
          </a:p>
        </p:txBody>
      </p:sp>
      <p:sp>
        <p:nvSpPr>
          <p:cNvPr id="4" name="Title 3">
            <a:extLst>
              <a:ext uri="{FF2B5EF4-FFF2-40B4-BE49-F238E27FC236}">
                <a16:creationId xmlns:a16="http://schemas.microsoft.com/office/drawing/2014/main" id="{AD809AE3-47D6-D043-BDB5-3EFAC2CBC8E9}"/>
              </a:ext>
            </a:extLst>
          </p:cNvPr>
          <p:cNvSpPr>
            <a:spLocks noGrp="1"/>
          </p:cNvSpPr>
          <p:nvPr>
            <p:ph type="title"/>
          </p:nvPr>
        </p:nvSpPr>
        <p:spPr>
          <a:xfrm>
            <a:off x="1432352" y="1253017"/>
            <a:ext cx="4663648" cy="1020379"/>
          </a:xfrm>
        </p:spPr>
        <p:txBody>
          <a:bodyPr/>
          <a:lstStyle/>
          <a:p>
            <a:r>
              <a:rPr lang="en-US" dirty="0"/>
              <a:t>Debt is always risky</a:t>
            </a:r>
          </a:p>
        </p:txBody>
      </p:sp>
      <p:sp>
        <p:nvSpPr>
          <p:cNvPr id="5" name="Text Placeholder 4">
            <a:extLst>
              <a:ext uri="{FF2B5EF4-FFF2-40B4-BE49-F238E27FC236}">
                <a16:creationId xmlns:a16="http://schemas.microsoft.com/office/drawing/2014/main" id="{8A3D8FFA-5962-0E42-B62A-D01F6598CB59}"/>
              </a:ext>
            </a:extLst>
          </p:cNvPr>
          <p:cNvSpPr>
            <a:spLocks noGrp="1"/>
          </p:cNvSpPr>
          <p:nvPr>
            <p:ph type="body" idx="10"/>
          </p:nvPr>
        </p:nvSpPr>
        <p:spPr>
          <a:xfrm>
            <a:off x="1476234" y="2416419"/>
            <a:ext cx="5120848" cy="1506416"/>
          </a:xfrm>
        </p:spPr>
        <p:txBody>
          <a:bodyPr/>
          <a:lstStyle/>
          <a:p>
            <a:r>
              <a:rPr lang="en-US" dirty="0"/>
              <a:t>Debt brings risk, in that if your situation changes, you may not be able to repay the loan. </a:t>
            </a:r>
          </a:p>
          <a:p>
            <a:r>
              <a:rPr lang="en-US" dirty="0"/>
              <a:t>Debt always brings risk for both the borrower and the lender.</a:t>
            </a:r>
          </a:p>
        </p:txBody>
      </p:sp>
      <p:pic>
        <p:nvPicPr>
          <p:cNvPr id="6" name="Google Shape;80;p10">
            <a:extLst>
              <a:ext uri="{FF2B5EF4-FFF2-40B4-BE49-F238E27FC236}">
                <a16:creationId xmlns:a16="http://schemas.microsoft.com/office/drawing/2014/main" id="{4D76B8B7-FE2A-F344-A55A-CE746C46FCC8}"/>
              </a:ext>
            </a:extLst>
          </p:cNvPr>
          <p:cNvPicPr preferRelativeResize="0">
            <a:picLocks noGrp="1"/>
          </p:cNvPicPr>
          <p:nvPr>
            <p:ph sz="quarter" idx="11"/>
          </p:nvPr>
        </p:nvPicPr>
        <p:blipFill>
          <a:blip r:embed="rId3">
            <a:alphaModFix/>
          </a:blip>
          <a:stretch>
            <a:fillRect/>
          </a:stretch>
        </p:blipFill>
        <p:spPr>
          <a:xfrm>
            <a:off x="6871269" y="1160463"/>
            <a:ext cx="4966150" cy="4537075"/>
          </a:xfrm>
          <a:prstGeom prst="rect">
            <a:avLst/>
          </a:prstGeom>
          <a:noFill/>
          <a:ln>
            <a:noFill/>
          </a:ln>
        </p:spPr>
      </p:pic>
    </p:spTree>
    <p:extLst>
      <p:ext uri="{BB962C8B-B14F-4D97-AF65-F5344CB8AC3E}">
        <p14:creationId xmlns:p14="http://schemas.microsoft.com/office/powerpoint/2010/main" val="2511961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38555-69B4-6146-81EC-56FDD6ACA3F3}"/>
              </a:ext>
            </a:extLst>
          </p:cNvPr>
          <p:cNvSpPr>
            <a:spLocks noGrp="1"/>
          </p:cNvSpPr>
          <p:nvPr>
            <p:ph type="title"/>
          </p:nvPr>
        </p:nvSpPr>
        <p:spPr>
          <a:xfrm>
            <a:off x="1432352" y="2015941"/>
            <a:ext cx="9320315" cy="1571320"/>
          </a:xfrm>
        </p:spPr>
        <p:txBody>
          <a:bodyPr/>
          <a:lstStyle/>
          <a:p>
            <a:r>
              <a:rPr lang="en-US" dirty="0">
                <a:solidFill>
                  <a:schemeClr val="tx1">
                    <a:lumMod val="65000"/>
                    <a:lumOff val="35000"/>
                  </a:schemeClr>
                </a:solidFill>
              </a:rPr>
              <a:t>Being in debt is a drag. It slows you down. </a:t>
            </a:r>
            <a:br>
              <a:rPr lang="en-US" dirty="0">
                <a:solidFill>
                  <a:schemeClr val="tx1">
                    <a:lumMod val="65000"/>
                    <a:lumOff val="35000"/>
                  </a:schemeClr>
                </a:solidFill>
              </a:rPr>
            </a:br>
            <a:r>
              <a:rPr lang="en-US" dirty="0">
                <a:solidFill>
                  <a:schemeClr val="tx1">
                    <a:lumMod val="65000"/>
                    <a:lumOff val="35000"/>
                  </a:schemeClr>
                </a:solidFill>
              </a:rPr>
              <a:t>You can’t spend money because you’re still paying for the things you bought with a loan.</a:t>
            </a:r>
            <a:br>
              <a:rPr lang="en-US" dirty="0">
                <a:solidFill>
                  <a:schemeClr val="tx1">
                    <a:lumMod val="65000"/>
                    <a:lumOff val="35000"/>
                  </a:schemeClr>
                </a:solidFill>
              </a:rPr>
            </a:br>
            <a:br>
              <a:rPr lang="en-US" sz="2000" dirty="0">
                <a:solidFill>
                  <a:schemeClr val="tx1">
                    <a:lumMod val="65000"/>
                    <a:lumOff val="35000"/>
                  </a:schemeClr>
                </a:solidFill>
              </a:rPr>
            </a:br>
            <a:r>
              <a:rPr lang="en-US" dirty="0">
                <a:solidFill>
                  <a:schemeClr val="tx1">
                    <a:lumMod val="65000"/>
                    <a:lumOff val="35000"/>
                  </a:schemeClr>
                </a:solidFill>
              </a:rPr>
              <a:t>And because borrowing costs you extra, it’s good to borrow only as much as you really need.</a:t>
            </a:r>
            <a:endParaRPr lang="en-US" dirty="0"/>
          </a:p>
        </p:txBody>
      </p:sp>
      <p:sp>
        <p:nvSpPr>
          <p:cNvPr id="3" name="Slide Number Placeholder 2">
            <a:extLst>
              <a:ext uri="{FF2B5EF4-FFF2-40B4-BE49-F238E27FC236}">
                <a16:creationId xmlns:a16="http://schemas.microsoft.com/office/drawing/2014/main" id="{8D46C89F-E909-E14F-A038-3ECF1FAE0A65}"/>
              </a:ext>
            </a:extLst>
          </p:cNvPr>
          <p:cNvSpPr>
            <a:spLocks noGrp="1"/>
          </p:cNvSpPr>
          <p:nvPr>
            <p:ph type="sldNum" sz="quarter" idx="4"/>
          </p:nvPr>
        </p:nvSpPr>
        <p:spPr/>
        <p:txBody>
          <a:bodyPr/>
          <a:lstStyle/>
          <a:p>
            <a:fld id="{231E6270-9AE5-AA4F-88AC-3EA1BBB1A427}" type="slidenum">
              <a:rPr lang="en-US" smtClean="0"/>
              <a:pPr/>
              <a:t>4</a:t>
            </a:fld>
            <a:endParaRPr lang="en-US" dirty="0"/>
          </a:p>
        </p:txBody>
      </p:sp>
    </p:spTree>
    <p:extLst>
      <p:ext uri="{BB962C8B-B14F-4D97-AF65-F5344CB8AC3E}">
        <p14:creationId xmlns:p14="http://schemas.microsoft.com/office/powerpoint/2010/main" val="254491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B535EA-0F74-3B44-8A9F-AF153F1B7B19}"/>
              </a:ext>
            </a:extLst>
          </p:cNvPr>
          <p:cNvSpPr>
            <a:spLocks noGrp="1"/>
          </p:cNvSpPr>
          <p:nvPr>
            <p:ph type="title"/>
          </p:nvPr>
        </p:nvSpPr>
        <p:spPr>
          <a:xfrm>
            <a:off x="1432352" y="1651601"/>
            <a:ext cx="4149582" cy="1020379"/>
          </a:xfrm>
        </p:spPr>
        <p:txBody>
          <a:bodyPr/>
          <a:lstStyle/>
          <a:p>
            <a:r>
              <a:rPr lang="en-US" dirty="0"/>
              <a:t>Debt makes everything more expensive</a:t>
            </a:r>
          </a:p>
        </p:txBody>
      </p:sp>
      <p:sp>
        <p:nvSpPr>
          <p:cNvPr id="5" name="Text Placeholder 4">
            <a:extLst>
              <a:ext uri="{FF2B5EF4-FFF2-40B4-BE49-F238E27FC236}">
                <a16:creationId xmlns:a16="http://schemas.microsoft.com/office/drawing/2014/main" id="{64532A54-CD19-3F47-9774-D7A47D5000C2}"/>
              </a:ext>
            </a:extLst>
          </p:cNvPr>
          <p:cNvSpPr>
            <a:spLocks noGrp="1"/>
          </p:cNvSpPr>
          <p:nvPr>
            <p:ph type="body" idx="10"/>
          </p:nvPr>
        </p:nvSpPr>
        <p:spPr>
          <a:xfrm>
            <a:off x="1432351" y="2795953"/>
            <a:ext cx="5307115" cy="1500187"/>
          </a:xfrm>
        </p:spPr>
        <p:txBody>
          <a:bodyPr/>
          <a:lstStyle/>
          <a:p>
            <a:r>
              <a:rPr lang="en-US" dirty="0"/>
              <a:t>Borrowing to buy things increases their cost, because you have to repay more than the loan in the form of interest and fees. </a:t>
            </a:r>
          </a:p>
          <a:p>
            <a:endParaRPr lang="en-US" dirty="0"/>
          </a:p>
          <a:p>
            <a:endParaRPr lang="en-US" dirty="0"/>
          </a:p>
          <a:p>
            <a:endParaRPr lang="en-US" dirty="0"/>
          </a:p>
          <a:p>
            <a:endParaRPr lang="en-US" dirty="0"/>
          </a:p>
        </p:txBody>
      </p:sp>
      <p:pic>
        <p:nvPicPr>
          <p:cNvPr id="6" name="Google Shape;95;p12">
            <a:extLst>
              <a:ext uri="{FF2B5EF4-FFF2-40B4-BE49-F238E27FC236}">
                <a16:creationId xmlns:a16="http://schemas.microsoft.com/office/drawing/2014/main" id="{EAC4AB64-5493-3C45-AF95-1BC81309D47F}"/>
              </a:ext>
            </a:extLst>
          </p:cNvPr>
          <p:cNvPicPr preferRelativeResize="0">
            <a:picLocks noGrp="1"/>
          </p:cNvPicPr>
          <p:nvPr>
            <p:ph type="pic" sz="quarter" idx="11"/>
          </p:nvPr>
        </p:nvPicPr>
        <p:blipFill>
          <a:blip r:embed="rId3">
            <a:alphaModFix/>
          </a:blip>
          <a:srcRect l="1911" r="1911"/>
          <a:stretch>
            <a:fillRect/>
          </a:stretch>
        </p:blipFill>
        <p:spPr>
          <a:prstGeom prst="rect">
            <a:avLst/>
          </a:prstGeom>
          <a:noFill/>
          <a:ln>
            <a:noFill/>
          </a:ln>
        </p:spPr>
      </p:pic>
      <p:pic>
        <p:nvPicPr>
          <p:cNvPr id="7" name="Google Shape;97;p12">
            <a:extLst>
              <a:ext uri="{FF2B5EF4-FFF2-40B4-BE49-F238E27FC236}">
                <a16:creationId xmlns:a16="http://schemas.microsoft.com/office/drawing/2014/main" id="{E866F4C8-3A0F-3D46-AC66-21AC69873362}"/>
              </a:ext>
            </a:extLst>
          </p:cNvPr>
          <p:cNvPicPr preferRelativeResize="0">
            <a:picLocks noGrp="1"/>
          </p:cNvPicPr>
          <p:nvPr>
            <p:ph type="pic" sz="quarter" idx="12"/>
          </p:nvPr>
        </p:nvPicPr>
        <p:blipFill>
          <a:blip r:embed="rId4">
            <a:alphaModFix/>
          </a:blip>
          <a:srcRect l="2354" r="2354"/>
          <a:stretch>
            <a:fillRect/>
          </a:stretch>
        </p:blipFill>
        <p:spPr>
          <a:prstGeom prst="rect">
            <a:avLst/>
          </a:prstGeom>
          <a:noFill/>
          <a:ln>
            <a:noFill/>
          </a:ln>
        </p:spPr>
      </p:pic>
    </p:spTree>
    <p:extLst>
      <p:ext uri="{BB962C8B-B14F-4D97-AF65-F5344CB8AC3E}">
        <p14:creationId xmlns:p14="http://schemas.microsoft.com/office/powerpoint/2010/main" val="165739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40CE6-A5B6-9240-B39C-1EF851F97ADD}"/>
              </a:ext>
            </a:extLst>
          </p:cNvPr>
          <p:cNvSpPr>
            <a:spLocks noGrp="1"/>
          </p:cNvSpPr>
          <p:nvPr>
            <p:ph type="title"/>
          </p:nvPr>
        </p:nvSpPr>
        <p:spPr/>
        <p:txBody>
          <a:bodyPr/>
          <a:lstStyle/>
          <a:p>
            <a:r>
              <a:rPr lang="en-US" dirty="0"/>
              <a:t>Some things are worth borrowing for, such as things that increase in value like an education or a house.</a:t>
            </a:r>
          </a:p>
        </p:txBody>
      </p:sp>
      <p:sp>
        <p:nvSpPr>
          <p:cNvPr id="3" name="Slide Number Placeholder 2">
            <a:extLst>
              <a:ext uri="{FF2B5EF4-FFF2-40B4-BE49-F238E27FC236}">
                <a16:creationId xmlns:a16="http://schemas.microsoft.com/office/drawing/2014/main" id="{160D55E9-6BB9-E544-96BA-4C0EACCC4471}"/>
              </a:ext>
            </a:extLst>
          </p:cNvPr>
          <p:cNvSpPr>
            <a:spLocks noGrp="1"/>
          </p:cNvSpPr>
          <p:nvPr>
            <p:ph type="sldNum" sz="quarter" idx="4"/>
          </p:nvPr>
        </p:nvSpPr>
        <p:spPr/>
        <p:txBody>
          <a:bodyPr/>
          <a:lstStyle/>
          <a:p>
            <a:fld id="{231E6270-9AE5-AA4F-88AC-3EA1BBB1A427}" type="slidenum">
              <a:rPr lang="en-US" smtClean="0"/>
              <a:pPr/>
              <a:t>6</a:t>
            </a:fld>
            <a:endParaRPr lang="en-US" dirty="0"/>
          </a:p>
        </p:txBody>
      </p:sp>
    </p:spTree>
    <p:extLst>
      <p:ext uri="{BB962C8B-B14F-4D97-AF65-F5344CB8AC3E}">
        <p14:creationId xmlns:p14="http://schemas.microsoft.com/office/powerpoint/2010/main" val="1284587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988C41-D007-FF4C-992A-C4E3363EDD92}"/>
              </a:ext>
            </a:extLst>
          </p:cNvPr>
          <p:cNvSpPr>
            <a:spLocks noGrp="1"/>
          </p:cNvSpPr>
          <p:nvPr>
            <p:ph type="sldNum" sz="quarter" idx="4"/>
          </p:nvPr>
        </p:nvSpPr>
        <p:spPr/>
        <p:txBody>
          <a:bodyPr/>
          <a:lstStyle/>
          <a:p>
            <a:fld id="{231E6270-9AE5-AA4F-88AC-3EA1BBB1A427}" type="slidenum">
              <a:rPr lang="en-US" smtClean="0"/>
              <a:pPr/>
              <a:t>7</a:t>
            </a:fld>
            <a:endParaRPr lang="en-US" dirty="0"/>
          </a:p>
        </p:txBody>
      </p:sp>
      <p:sp>
        <p:nvSpPr>
          <p:cNvPr id="4" name="Title 3">
            <a:extLst>
              <a:ext uri="{FF2B5EF4-FFF2-40B4-BE49-F238E27FC236}">
                <a16:creationId xmlns:a16="http://schemas.microsoft.com/office/drawing/2014/main" id="{DE15BCBA-2607-B042-B4C0-12A36E6B1BFB}"/>
              </a:ext>
            </a:extLst>
          </p:cNvPr>
          <p:cNvSpPr>
            <a:spLocks noGrp="1"/>
          </p:cNvSpPr>
          <p:nvPr>
            <p:ph type="title"/>
          </p:nvPr>
        </p:nvSpPr>
        <p:spPr>
          <a:xfrm>
            <a:off x="1432352" y="1487478"/>
            <a:ext cx="5050510" cy="1020379"/>
          </a:xfrm>
        </p:spPr>
        <p:txBody>
          <a:bodyPr/>
          <a:lstStyle/>
          <a:p>
            <a:r>
              <a:rPr lang="en-US" dirty="0"/>
              <a:t>How to pay off debt</a:t>
            </a:r>
          </a:p>
        </p:txBody>
      </p:sp>
      <p:sp>
        <p:nvSpPr>
          <p:cNvPr id="5" name="Text Placeholder 4">
            <a:extLst>
              <a:ext uri="{FF2B5EF4-FFF2-40B4-BE49-F238E27FC236}">
                <a16:creationId xmlns:a16="http://schemas.microsoft.com/office/drawing/2014/main" id="{0BD510EE-E959-E247-A8EE-4A2719AF57DE}"/>
              </a:ext>
            </a:extLst>
          </p:cNvPr>
          <p:cNvSpPr>
            <a:spLocks noGrp="1"/>
          </p:cNvSpPr>
          <p:nvPr>
            <p:ph type="body" idx="10"/>
          </p:nvPr>
        </p:nvSpPr>
        <p:spPr>
          <a:xfrm>
            <a:off x="1432352" y="2631830"/>
            <a:ext cx="5050510" cy="1500187"/>
          </a:xfrm>
        </p:spPr>
        <p:txBody>
          <a:bodyPr/>
          <a:lstStyle/>
          <a:p>
            <a:r>
              <a:rPr lang="en-US" dirty="0"/>
              <a:t>If you have debt, adjust your spending so that you earn more than you spend. </a:t>
            </a:r>
          </a:p>
          <a:p>
            <a:r>
              <a:rPr lang="en-US" dirty="0"/>
              <a:t>Use what you have extra to pay off your debt.</a:t>
            </a:r>
          </a:p>
        </p:txBody>
      </p:sp>
      <p:pic>
        <p:nvPicPr>
          <p:cNvPr id="6" name="Google Shape;114;p14">
            <a:extLst>
              <a:ext uri="{FF2B5EF4-FFF2-40B4-BE49-F238E27FC236}">
                <a16:creationId xmlns:a16="http://schemas.microsoft.com/office/drawing/2014/main" id="{1E44E01B-614A-D24F-9A38-D6A4A780A93A}"/>
              </a:ext>
            </a:extLst>
          </p:cNvPr>
          <p:cNvPicPr preferRelativeResize="0">
            <a:picLocks noGrp="1"/>
          </p:cNvPicPr>
          <p:nvPr>
            <p:ph sz="quarter" idx="11"/>
          </p:nvPr>
        </p:nvPicPr>
        <p:blipFill>
          <a:blip r:embed="rId3">
            <a:alphaModFix/>
          </a:blip>
          <a:stretch>
            <a:fillRect/>
          </a:stretch>
        </p:blipFill>
        <p:spPr>
          <a:xfrm>
            <a:off x="6834554" y="2011190"/>
            <a:ext cx="4829053" cy="2835619"/>
          </a:xfrm>
          <a:prstGeom prst="rect">
            <a:avLst/>
          </a:prstGeom>
          <a:noFill/>
          <a:ln>
            <a:noFill/>
          </a:ln>
        </p:spPr>
      </p:pic>
    </p:spTree>
    <p:extLst>
      <p:ext uri="{BB962C8B-B14F-4D97-AF65-F5344CB8AC3E}">
        <p14:creationId xmlns:p14="http://schemas.microsoft.com/office/powerpoint/2010/main" val="39292192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69E85D-131D-1344-A582-5022C004CB2F}"/>
              </a:ext>
            </a:extLst>
          </p:cNvPr>
          <p:cNvSpPr>
            <a:spLocks noGrp="1"/>
          </p:cNvSpPr>
          <p:nvPr>
            <p:ph type="title"/>
          </p:nvPr>
        </p:nvSpPr>
        <p:spPr>
          <a:xfrm>
            <a:off x="1432352" y="1358525"/>
            <a:ext cx="5531156" cy="1020379"/>
          </a:xfrm>
        </p:spPr>
        <p:txBody>
          <a:bodyPr/>
          <a:lstStyle/>
          <a:p>
            <a:r>
              <a:rPr lang="en-US" dirty="0"/>
              <a:t>Saving is better</a:t>
            </a:r>
          </a:p>
        </p:txBody>
      </p:sp>
      <p:sp>
        <p:nvSpPr>
          <p:cNvPr id="5" name="Text Placeholder 4">
            <a:extLst>
              <a:ext uri="{FF2B5EF4-FFF2-40B4-BE49-F238E27FC236}">
                <a16:creationId xmlns:a16="http://schemas.microsoft.com/office/drawing/2014/main" id="{D684D9FB-1175-3B46-BC9C-1C7E325C7B61}"/>
              </a:ext>
            </a:extLst>
          </p:cNvPr>
          <p:cNvSpPr>
            <a:spLocks noGrp="1"/>
          </p:cNvSpPr>
          <p:nvPr>
            <p:ph type="body" idx="10"/>
          </p:nvPr>
        </p:nvSpPr>
        <p:spPr>
          <a:xfrm>
            <a:off x="1432352" y="2502877"/>
            <a:ext cx="4347125" cy="1976220"/>
          </a:xfrm>
        </p:spPr>
        <p:txBody>
          <a:bodyPr/>
          <a:lstStyle/>
          <a:p>
            <a:r>
              <a:rPr lang="en-US" dirty="0"/>
              <a:t>Many things are better to save for than borrow. </a:t>
            </a:r>
            <a:br>
              <a:rPr lang="en-US" dirty="0"/>
            </a:br>
            <a:br>
              <a:rPr lang="en-US" sz="1100" dirty="0"/>
            </a:br>
            <a:r>
              <a:rPr lang="en-US" dirty="0"/>
              <a:t>Most things you buy in a shop, like a car or clothes, lose value as soon as you buy them (i.e. trying to sell them probably would not be able to get the full price). </a:t>
            </a:r>
          </a:p>
        </p:txBody>
      </p:sp>
      <p:pic>
        <p:nvPicPr>
          <p:cNvPr id="6" name="Google Shape;123;p15">
            <a:extLst>
              <a:ext uri="{FF2B5EF4-FFF2-40B4-BE49-F238E27FC236}">
                <a16:creationId xmlns:a16="http://schemas.microsoft.com/office/drawing/2014/main" id="{FC84D66F-12E7-5D48-835C-BEA67F0045C2}"/>
              </a:ext>
            </a:extLst>
          </p:cNvPr>
          <p:cNvPicPr preferRelativeResize="0">
            <a:picLocks noGrp="1"/>
          </p:cNvPicPr>
          <p:nvPr>
            <p:ph type="pic" sz="quarter" idx="11"/>
          </p:nvPr>
        </p:nvPicPr>
        <p:blipFill>
          <a:blip r:embed="rId3">
            <a:alphaModFix/>
          </a:blip>
          <a:srcRect l="1911" r="1911"/>
          <a:stretch>
            <a:fillRect/>
          </a:stretch>
        </p:blipFill>
        <p:spPr>
          <a:prstGeom prst="rect">
            <a:avLst/>
          </a:prstGeom>
          <a:noFill/>
          <a:ln>
            <a:noFill/>
          </a:ln>
        </p:spPr>
      </p:pic>
      <p:pic>
        <p:nvPicPr>
          <p:cNvPr id="7" name="Google Shape;124;p15">
            <a:extLst>
              <a:ext uri="{FF2B5EF4-FFF2-40B4-BE49-F238E27FC236}">
                <a16:creationId xmlns:a16="http://schemas.microsoft.com/office/drawing/2014/main" id="{6C068E0A-1DF0-E841-A5D7-417936D37BCF}"/>
              </a:ext>
            </a:extLst>
          </p:cNvPr>
          <p:cNvPicPr preferRelativeResize="0">
            <a:picLocks noGrp="1"/>
          </p:cNvPicPr>
          <p:nvPr>
            <p:ph type="pic" sz="quarter" idx="12"/>
          </p:nvPr>
        </p:nvPicPr>
        <p:blipFill>
          <a:blip r:embed="rId4">
            <a:alphaModFix/>
          </a:blip>
          <a:srcRect l="2354" r="2354"/>
          <a:stretch>
            <a:fillRect/>
          </a:stretch>
        </p:blipFill>
        <p:spPr>
          <a:prstGeom prst="rect">
            <a:avLst/>
          </a:prstGeom>
          <a:noFill/>
          <a:ln>
            <a:noFill/>
          </a:ln>
        </p:spPr>
      </p:pic>
    </p:spTree>
    <p:extLst>
      <p:ext uri="{BB962C8B-B14F-4D97-AF65-F5344CB8AC3E}">
        <p14:creationId xmlns:p14="http://schemas.microsoft.com/office/powerpoint/2010/main" val="152413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EE39F-0DBF-E24F-8CBB-A16A691C8B3D}"/>
              </a:ext>
            </a:extLst>
          </p:cNvPr>
          <p:cNvSpPr>
            <a:spLocks noGrp="1"/>
          </p:cNvSpPr>
          <p:nvPr>
            <p:ph type="title"/>
          </p:nvPr>
        </p:nvSpPr>
        <p:spPr>
          <a:xfrm>
            <a:off x="1342709" y="1699418"/>
            <a:ext cx="9506581" cy="1325563"/>
          </a:xfrm>
        </p:spPr>
        <p:txBody>
          <a:bodyPr/>
          <a:lstStyle/>
          <a:p>
            <a:r>
              <a:rPr lang="en-US" dirty="0"/>
              <a:t>People get into a lot of difficulty by taking on too much debt or borrowing for things that become less valuable. </a:t>
            </a:r>
            <a:br>
              <a:rPr lang="en-US" dirty="0"/>
            </a:br>
            <a:br>
              <a:rPr lang="en-US" sz="1400" dirty="0"/>
            </a:br>
            <a:r>
              <a:rPr lang="en-US" dirty="0"/>
              <a:t>Debt is too easy to get into and really hard to get out of!</a:t>
            </a:r>
          </a:p>
        </p:txBody>
      </p:sp>
      <p:sp>
        <p:nvSpPr>
          <p:cNvPr id="3" name="Slide Number Placeholder 2">
            <a:extLst>
              <a:ext uri="{FF2B5EF4-FFF2-40B4-BE49-F238E27FC236}">
                <a16:creationId xmlns:a16="http://schemas.microsoft.com/office/drawing/2014/main" id="{A51A2C15-EC6C-B84C-A3C6-9301EA466ECC}"/>
              </a:ext>
            </a:extLst>
          </p:cNvPr>
          <p:cNvSpPr>
            <a:spLocks noGrp="1"/>
          </p:cNvSpPr>
          <p:nvPr>
            <p:ph type="sldNum" sz="quarter" idx="4"/>
          </p:nvPr>
        </p:nvSpPr>
        <p:spPr/>
        <p:txBody>
          <a:bodyPr/>
          <a:lstStyle/>
          <a:p>
            <a:fld id="{231E6270-9AE5-AA4F-88AC-3EA1BBB1A427}" type="slidenum">
              <a:rPr lang="en-US" smtClean="0"/>
              <a:pPr/>
              <a:t>9</a:t>
            </a:fld>
            <a:endParaRPr lang="en-US" dirty="0"/>
          </a:p>
        </p:txBody>
      </p:sp>
    </p:spTree>
    <p:extLst>
      <p:ext uri="{BB962C8B-B14F-4D97-AF65-F5344CB8AC3E}">
        <p14:creationId xmlns:p14="http://schemas.microsoft.com/office/powerpoint/2010/main" val="3835995686"/>
      </p:ext>
    </p:extLst>
  </p:cSld>
  <p:clrMapOvr>
    <a:masterClrMapping/>
  </p:clrMapOvr>
</p:sld>
</file>

<file path=ppt/theme/theme1.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S Powerpoint" id="{90D186A9-D38C-D549-969B-F41DC16C43B7}" vid="{5252C48D-AE22-D041-B145-BE0F8BA014BB}"/>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S Powerpoint" id="{90D186A9-D38C-D549-969B-F41DC16C43B7}" vid="{2436DE2D-3974-6043-AB3D-2DDEB406F597}"/>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S Powerpoint" id="{90D186A9-D38C-D549-969B-F41DC16C43B7}" vid="{A521B7C7-570D-8E4A-AC81-139A6B5C082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A57854023396F488AB71026ADCA02AC" ma:contentTypeVersion="16" ma:contentTypeDescription="Create a new document." ma:contentTypeScope="" ma:versionID="42a9be25497a9d5a7a95ce6db52f73cb">
  <xsd:schema xmlns:xsd="http://www.w3.org/2001/XMLSchema" xmlns:xs="http://www.w3.org/2001/XMLSchema" xmlns:p="http://schemas.microsoft.com/office/2006/metadata/properties" xmlns:ns1="http://schemas.microsoft.com/sharepoint/v3" xmlns:ns2="cdf7e5e6-a72e-40b5-be2c-61fd99f1e980" xmlns:ns3="3a6dd8e5-15ec-4d56-ae03-fb52d5d24db9" targetNamespace="http://schemas.microsoft.com/office/2006/metadata/properties" ma:root="true" ma:fieldsID="9b0b2a254c1e2b3ec4e9bfbacf4ce356" ns1:_="" ns2:_="" ns3:_="">
    <xsd:import namespace="http://schemas.microsoft.com/sharepoint/v3"/>
    <xsd:import namespace="cdf7e5e6-a72e-40b5-be2c-61fd99f1e980"/>
    <xsd:import namespace="3a6dd8e5-15ec-4d56-ae03-fb52d5d24db9"/>
    <xsd:element name="properties">
      <xsd:complexType>
        <xsd:sequence>
          <xsd:element name="documentManagement">
            <xsd:complexType>
              <xsd:all>
                <xsd:element ref="ns2:_Flow_SignoffStatus" minOccurs="0"/>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1:_ip_UnifiedCompliancePolicyProperties" minOccurs="0"/>
                <xsd:element ref="ns1:_ip_UnifiedCompliancePolicyUIAction" minOccurs="0"/>
                <xsd:element ref="ns2:Targe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df7e5e6-a72e-40b5-be2c-61fd99f1e980" elementFormDefault="qualified">
    <xsd:import namespace="http://schemas.microsoft.com/office/2006/documentManagement/types"/>
    <xsd:import namespace="http://schemas.microsoft.com/office/infopath/2007/PartnerControls"/>
    <xsd:element name="_Flow_SignoffStatus" ma:index="8" nillable="true" ma:displayName="Sign-off status" ma:internalName="Sign_x002d_off_x0020_status">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Tags" ma:index="11" nillable="true" ma:displayName="Tags" ma:internalName="MediaServiceAutoTags"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Location" ma:index="14"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Target" ma:index="23" nillable="true" ma:displayName="Target" ma:format="Dropdown" ma:internalName="Target">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a6dd8e5-15ec-4d56-ae03-fb52d5d24db9"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Flow_SignoffStatus xmlns="cdf7e5e6-a72e-40b5-be2c-61fd99f1e980" xsi:nil="true"/>
    <_ip_UnifiedCompliancePolicyUIAction xmlns="http://schemas.microsoft.com/sharepoint/v3" xsi:nil="true"/>
    <Target xmlns="cdf7e5e6-a72e-40b5-be2c-61fd99f1e980"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14D5D4C6-F6A6-4160-ACC3-1427B1A8AB4C}">
  <ds:schemaRefs>
    <ds:schemaRef ds:uri="http://schemas.microsoft.com/sharepoint/v3/contenttype/forms"/>
  </ds:schemaRefs>
</ds:datastoreItem>
</file>

<file path=customXml/itemProps2.xml><?xml version="1.0" encoding="utf-8"?>
<ds:datastoreItem xmlns:ds="http://schemas.openxmlformats.org/officeDocument/2006/customXml" ds:itemID="{A9A03794-3CAD-4A43-B4AE-5BDE8FCC1C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df7e5e6-a72e-40b5-be2c-61fd99f1e980"/>
    <ds:schemaRef ds:uri="3a6dd8e5-15ec-4d56-ae03-fb52d5d24d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68881D2-CA46-442C-BA24-5477706E2D1D}">
  <ds:schemaRefs>
    <ds:schemaRef ds:uri="http://schemas.microsoft.com/office/2006/metadata/properties"/>
    <ds:schemaRef ds:uri="http://schemas.microsoft.com/office/infopath/2007/PartnerControls"/>
    <ds:schemaRef ds:uri="cdf7e5e6-a72e-40b5-be2c-61fd99f1e980"/>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4_Custom Design</Template>
  <TotalTime>2354</TotalTime>
  <Words>341</Words>
  <Application>Microsoft Office PowerPoint</Application>
  <PresentationFormat>Widescreen</PresentationFormat>
  <Paragraphs>37</Paragraphs>
  <Slides>10</Slides>
  <Notes>10</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10</vt:i4>
      </vt:variant>
    </vt:vector>
  </HeadingPairs>
  <TitlesOfParts>
    <vt:vector size="16" baseType="lpstr">
      <vt:lpstr>Arial</vt:lpstr>
      <vt:lpstr>Calibri</vt:lpstr>
      <vt:lpstr>Century Gothic</vt:lpstr>
      <vt:lpstr>3_Custom Design</vt:lpstr>
      <vt:lpstr>Custom Design</vt:lpstr>
      <vt:lpstr>1_Custom Design</vt:lpstr>
      <vt:lpstr>DEBT</vt:lpstr>
      <vt:lpstr>How debt works</vt:lpstr>
      <vt:lpstr>Debt is always risky</vt:lpstr>
      <vt:lpstr>Being in debt is a drag. It slows you down.  You can’t spend money because you’re still paying for the things you bought with a loan.  And because borrowing costs you extra, it’s good to borrow only as much as you really need.</vt:lpstr>
      <vt:lpstr>Debt makes everything more expensive</vt:lpstr>
      <vt:lpstr>Some things are worth borrowing for, such as things that increase in value like an education or a house.</vt:lpstr>
      <vt:lpstr>How to pay off debt</vt:lpstr>
      <vt:lpstr>Saving is better</vt:lpstr>
      <vt:lpstr>People get into a lot of difficulty by taking on too much debt or borrowing for things that become less valuable.   Debt is too easy to get into and really hard to get out of!</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Su Min Ahn</cp:lastModifiedBy>
  <cp:revision>37</cp:revision>
  <cp:lastPrinted>2018-01-08T22:20:27Z</cp:lastPrinted>
  <dcterms:created xsi:type="dcterms:W3CDTF">2019-09-05T01:29:04Z</dcterms:created>
  <dcterms:modified xsi:type="dcterms:W3CDTF">2021-06-23T21:31:22Z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0x010100CA57854023396F488AB71026ADCA02AC</vt:lpwstr>
  </property>
  <property fmtid="{D5CDD505-2E9C-101B-9397-08002B2CF9AE}" pid="3" name="Order">
    <vt:r8>346800</vt:r8>
  </property>
</Properties>
</file>