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3"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9144000" cy="6858000"/>
  <p:embeddedFontLst>
    <p:embeddedFont>
      <p:font typeface="Century Gothic" panose="020B0502020202020204" pitchFamily="34" charset="0"/>
      <p:regular r:id="rId16"/>
      <p:bold r:id="rId17"/>
      <p:italic r:id="rId18"/>
      <p:boldItalic r:id="rId19"/>
    </p:embeddedFont>
    <p:embeddedFont>
      <p:font typeface="Montserrat" pitchFamily="2" charset="77"/>
      <p:bold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000000"/>
          </p15:clr>
        </p15:guide>
        <p15:guide id="2" pos="216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30"/>
  </p:normalViewPr>
  <p:slideViewPr>
    <p:cSldViewPr snapToGrid="0">
      <p:cViewPr varScale="1">
        <p:scale>
          <a:sx n="113" d="100"/>
          <a:sy n="113" d="100"/>
        </p:scale>
        <p:origin x="1600" y="176"/>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524300" y="514350"/>
            <a:ext cx="60963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1: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4" name="Google Shape;44;p1:notes"/>
          <p:cNvSpPr>
            <a:spLocks noGrp="1" noRot="1" noChangeAspect="1"/>
          </p:cNvSpPr>
          <p:nvPr>
            <p:ph type="sldImg" idx="2"/>
          </p:nvPr>
        </p:nvSpPr>
        <p:spPr>
          <a:xfrm>
            <a:off x="1524300" y="514350"/>
            <a:ext cx="60963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414ac4a943_0_6: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23" name="Google Shape;123;g414ac4a943_0_6:notes"/>
          <p:cNvSpPr>
            <a:spLocks noGrp="1" noRot="1" noChangeAspect="1"/>
          </p:cNvSpPr>
          <p:nvPr>
            <p:ph type="sldImg" idx="2"/>
          </p:nvPr>
        </p:nvSpPr>
        <p:spPr>
          <a:xfrm>
            <a:off x="1524300" y="514350"/>
            <a:ext cx="60963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14ca0b40f_0_0: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30" name="Google Shape;130;g414ca0b40f_0_0:notes"/>
          <p:cNvSpPr>
            <a:spLocks noGrp="1" noRot="1" noChangeAspect="1"/>
          </p:cNvSpPr>
          <p:nvPr>
            <p:ph type="sldImg" idx="2"/>
          </p:nvPr>
        </p:nvSpPr>
        <p:spPr>
          <a:xfrm>
            <a:off x="1524300" y="514350"/>
            <a:ext cx="60963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14ac4a943_1_4: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39" name="Google Shape;139;g414ac4a943_1_4:notes"/>
          <p:cNvSpPr>
            <a:spLocks noGrp="1" noRot="1" noChangeAspect="1"/>
          </p:cNvSpPr>
          <p:nvPr>
            <p:ph type="sldImg" idx="2"/>
          </p:nvPr>
        </p:nvSpPr>
        <p:spPr>
          <a:xfrm>
            <a:off x="1524300" y="514350"/>
            <a:ext cx="60963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7: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46" name="Google Shape;146;p7:notes"/>
          <p:cNvSpPr>
            <a:spLocks noGrp="1" noRot="1" noChangeAspect="1"/>
          </p:cNvSpPr>
          <p:nvPr>
            <p:ph type="sldImg" idx="2"/>
          </p:nvPr>
        </p:nvSpPr>
        <p:spPr>
          <a:xfrm>
            <a:off x="1524300" y="514350"/>
            <a:ext cx="60963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2: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52" name="Google Shape;52;p2:notes"/>
          <p:cNvSpPr>
            <a:spLocks noGrp="1" noRot="1" noChangeAspect="1"/>
          </p:cNvSpPr>
          <p:nvPr>
            <p:ph type="sldImg" idx="2"/>
          </p:nvPr>
        </p:nvSpPr>
        <p:spPr>
          <a:xfrm>
            <a:off x="1524300" y="514350"/>
            <a:ext cx="60963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414ca0b40f_0_35: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62" name="Google Shape;62;g414ca0b40f_0_35:notes"/>
          <p:cNvSpPr>
            <a:spLocks noGrp="1" noRot="1" noChangeAspect="1"/>
          </p:cNvSpPr>
          <p:nvPr>
            <p:ph type="sldImg" idx="2"/>
          </p:nvPr>
        </p:nvSpPr>
        <p:spPr>
          <a:xfrm>
            <a:off x="1524300" y="514350"/>
            <a:ext cx="60963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4: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71" name="Google Shape;71;p4:notes"/>
          <p:cNvSpPr>
            <a:spLocks noGrp="1" noRot="1" noChangeAspect="1"/>
          </p:cNvSpPr>
          <p:nvPr>
            <p:ph type="sldImg" idx="2"/>
          </p:nvPr>
        </p:nvSpPr>
        <p:spPr>
          <a:xfrm>
            <a:off x="1524300" y="514350"/>
            <a:ext cx="60963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3: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78" name="Google Shape;78;p3:notes"/>
          <p:cNvSpPr>
            <a:spLocks noGrp="1" noRot="1" noChangeAspect="1"/>
          </p:cNvSpPr>
          <p:nvPr>
            <p:ph type="sldImg" idx="2"/>
          </p:nvPr>
        </p:nvSpPr>
        <p:spPr>
          <a:xfrm>
            <a:off x="1524300" y="514350"/>
            <a:ext cx="60963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5: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87" name="Google Shape;87;p5:notes"/>
          <p:cNvSpPr>
            <a:spLocks noGrp="1" noRot="1" noChangeAspect="1"/>
          </p:cNvSpPr>
          <p:nvPr>
            <p:ph type="sldImg" idx="2"/>
          </p:nvPr>
        </p:nvSpPr>
        <p:spPr>
          <a:xfrm>
            <a:off x="1524300" y="514350"/>
            <a:ext cx="60963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414ca0b40f_0_26: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97" name="Google Shape;97;g414ca0b40f_0_26:notes"/>
          <p:cNvSpPr>
            <a:spLocks noGrp="1" noRot="1" noChangeAspect="1"/>
          </p:cNvSpPr>
          <p:nvPr>
            <p:ph type="sldImg" idx="2"/>
          </p:nvPr>
        </p:nvSpPr>
        <p:spPr>
          <a:xfrm>
            <a:off x="1524300" y="514350"/>
            <a:ext cx="60963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414ac4a943_0_0: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05" name="Google Shape;105;g414ac4a943_0_0:notes"/>
          <p:cNvSpPr>
            <a:spLocks noGrp="1" noRot="1" noChangeAspect="1"/>
          </p:cNvSpPr>
          <p:nvPr>
            <p:ph type="sldImg" idx="2"/>
          </p:nvPr>
        </p:nvSpPr>
        <p:spPr>
          <a:xfrm>
            <a:off x="1524300" y="514350"/>
            <a:ext cx="60963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414ca0b40f_0_11: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12" name="Google Shape;112;g414ca0b40f_0_11:notes"/>
          <p:cNvSpPr>
            <a:spLocks noGrp="1" noRot="1" noChangeAspect="1"/>
          </p:cNvSpPr>
          <p:nvPr>
            <p:ph type="sldImg" idx="2"/>
          </p:nvPr>
        </p:nvSpPr>
        <p:spPr>
          <a:xfrm>
            <a:off x="1524300" y="514350"/>
            <a:ext cx="6096300" cy="25716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
        <p:cNvGrpSpPr/>
        <p:nvPr/>
      </p:nvGrpSpPr>
      <p:grpSpPr>
        <a:xfrm>
          <a:off x="0" y="0"/>
          <a:ext cx="0" cy="0"/>
          <a:chOff x="0" y="0"/>
          <a:chExt cx="0" cy="0"/>
        </a:xfrm>
      </p:grpSpPr>
      <p:sp>
        <p:nvSpPr>
          <p:cNvPr id="12" name="Google Shape;12;p2"/>
          <p:cNvSpPr txBox="1">
            <a:spLocks noGrp="1"/>
          </p:cNvSpPr>
          <p:nvPr>
            <p:ph type="title"/>
          </p:nvPr>
        </p:nvSpPr>
        <p:spPr>
          <a:xfrm>
            <a:off x="596901" y="508000"/>
            <a:ext cx="7950200" cy="697730"/>
          </a:xfrm>
          <a:prstGeom prst="rect">
            <a:avLst/>
          </a:prstGeom>
          <a:noFill/>
          <a:ln>
            <a:noFill/>
          </a:ln>
        </p:spPr>
        <p:txBody>
          <a:bodyPr spcFirstLastPara="1" wrap="square" lIns="0" tIns="0" rIns="0" bIns="0" anchor="t" anchorCtr="0"/>
          <a:lstStyle>
            <a:lvl1pPr marR="0" lvl="0" algn="l" rtl="0">
              <a:spcBef>
                <a:spcPts val="0"/>
              </a:spcBef>
              <a:spcAft>
                <a:spcPts val="0"/>
              </a:spcAft>
              <a:buSzPts val="1400"/>
              <a:buNone/>
              <a:defRPr sz="4400" b="1" i="0" u="none" strike="noStrike" cap="none">
                <a:solidFill>
                  <a:srgbClr val="006F97"/>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2"/>
          <p:cNvSpPr txBox="1">
            <a:spLocks noGrp="1"/>
          </p:cNvSpPr>
          <p:nvPr>
            <p:ph type="body" idx="1"/>
          </p:nvPr>
        </p:nvSpPr>
        <p:spPr>
          <a:xfrm>
            <a:off x="591944" y="1485900"/>
            <a:ext cx="7960110" cy="276999"/>
          </a:xfrm>
          <a:prstGeom prst="rect">
            <a:avLst/>
          </a:prstGeom>
          <a:noFill/>
          <a:ln>
            <a:noFill/>
          </a:ln>
        </p:spPr>
        <p:txBody>
          <a:bodyPr spcFirstLastPara="1" wrap="square" lIns="0" tIns="0" rIns="0" bIns="0" anchor="t" anchorCtr="0"/>
          <a:lstStyle>
            <a:lvl1pPr marL="457200" marR="0" lvl="0" indent="-22860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4" name="Google Shape;14;p2"/>
          <p:cNvSpPr txBox="1">
            <a:spLocks noGrp="1"/>
          </p:cNvSpPr>
          <p:nvPr>
            <p:ph type="ftr" idx="11"/>
          </p:nvPr>
        </p:nvSpPr>
        <p:spPr>
          <a:xfrm>
            <a:off x="3108960" y="6377940"/>
            <a:ext cx="2926080" cy="276999"/>
          </a:xfrm>
          <a:prstGeom prst="rect">
            <a:avLst/>
          </a:prstGeom>
          <a:noFill/>
          <a:ln>
            <a:noFill/>
          </a:ln>
        </p:spPr>
        <p:txBody>
          <a:bodyPr spcFirstLastPara="1" wrap="square" lIns="0" tIns="0" rIns="0" bIns="0" anchor="t" anchorCtr="0"/>
          <a:lstStyle>
            <a:lvl1pPr marR="0" lvl="0" algn="ctr"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 name="Google Shape;15;p2"/>
          <p:cNvSpPr txBox="1">
            <a:spLocks noGrp="1"/>
          </p:cNvSpPr>
          <p:nvPr>
            <p:ph type="dt" idx="10"/>
          </p:nvPr>
        </p:nvSpPr>
        <p:spPr>
          <a:xfrm>
            <a:off x="457200" y="6377940"/>
            <a:ext cx="2103120" cy="276999"/>
          </a:xfrm>
          <a:prstGeom prst="rect">
            <a:avLst/>
          </a:prstGeom>
          <a:noFill/>
          <a:ln>
            <a:noFill/>
          </a:ln>
        </p:spPr>
        <p:txBody>
          <a:bodyPr spcFirstLastPara="1" wrap="square" lIns="0" tIns="0" rIns="0" bIns="0" anchor="t" anchorCtr="0"/>
          <a:lstStyle>
            <a:lvl1pPr marR="0" lvl="0" algn="l"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 name="Google Shape;16;p2"/>
          <p:cNvSpPr txBox="1">
            <a:spLocks noGrp="1"/>
          </p:cNvSpPr>
          <p:nvPr>
            <p:ph type="sldNum" idx="12"/>
          </p:nvPr>
        </p:nvSpPr>
        <p:spPr>
          <a:xfrm>
            <a:off x="6583680" y="6377940"/>
            <a:ext cx="2103120" cy="276999"/>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1800" b="0" i="0" u="none" strike="noStrike" cap="none">
                <a:solidFill>
                  <a:srgbClr val="888888"/>
                </a:solidFill>
                <a:latin typeface="Calibri"/>
                <a:ea typeface="Calibri"/>
                <a:cs typeface="Calibri"/>
                <a:sym typeface="Calibri"/>
              </a:defRPr>
            </a:lvl1pPr>
            <a:lvl2pPr marL="0" marR="0" lvl="1" indent="0" algn="r" rtl="0">
              <a:spcBef>
                <a:spcPts val="0"/>
              </a:spcBef>
              <a:buNone/>
              <a:defRPr sz="1800" b="0" i="0" u="none" strike="noStrike" cap="none">
                <a:solidFill>
                  <a:srgbClr val="888888"/>
                </a:solidFill>
                <a:latin typeface="Calibri"/>
                <a:ea typeface="Calibri"/>
                <a:cs typeface="Calibri"/>
                <a:sym typeface="Calibri"/>
              </a:defRPr>
            </a:lvl2pPr>
            <a:lvl3pPr marL="0" marR="0" lvl="2" indent="0" algn="r" rtl="0">
              <a:spcBef>
                <a:spcPts val="0"/>
              </a:spcBef>
              <a:buNone/>
              <a:defRPr sz="1800" b="0" i="0" u="none" strike="noStrike" cap="none">
                <a:solidFill>
                  <a:srgbClr val="888888"/>
                </a:solidFill>
                <a:latin typeface="Calibri"/>
                <a:ea typeface="Calibri"/>
                <a:cs typeface="Calibri"/>
                <a:sym typeface="Calibri"/>
              </a:defRPr>
            </a:lvl3pPr>
            <a:lvl4pPr marL="0" marR="0" lvl="3" indent="0" algn="r" rtl="0">
              <a:spcBef>
                <a:spcPts val="0"/>
              </a:spcBef>
              <a:buNone/>
              <a:defRPr sz="1800" b="0" i="0" u="none" strike="noStrike" cap="none">
                <a:solidFill>
                  <a:srgbClr val="888888"/>
                </a:solidFill>
                <a:latin typeface="Calibri"/>
                <a:ea typeface="Calibri"/>
                <a:cs typeface="Calibri"/>
                <a:sym typeface="Calibri"/>
              </a:defRPr>
            </a:lvl4pPr>
            <a:lvl5pPr marL="0" marR="0" lvl="4" indent="0" algn="r" rtl="0">
              <a:spcBef>
                <a:spcPts val="0"/>
              </a:spcBef>
              <a:buNone/>
              <a:defRPr sz="1800" b="0" i="0" u="none" strike="noStrike" cap="none">
                <a:solidFill>
                  <a:srgbClr val="888888"/>
                </a:solidFill>
                <a:latin typeface="Calibri"/>
                <a:ea typeface="Calibri"/>
                <a:cs typeface="Calibri"/>
                <a:sym typeface="Calibri"/>
              </a:defRPr>
            </a:lvl5pPr>
            <a:lvl6pPr marL="0" marR="0" lvl="5" indent="0" algn="r" rtl="0">
              <a:spcBef>
                <a:spcPts val="0"/>
              </a:spcBef>
              <a:buNone/>
              <a:defRPr sz="1800" b="0" i="0" u="none" strike="noStrike" cap="none">
                <a:solidFill>
                  <a:srgbClr val="888888"/>
                </a:solidFill>
                <a:latin typeface="Calibri"/>
                <a:ea typeface="Calibri"/>
                <a:cs typeface="Calibri"/>
                <a:sym typeface="Calibri"/>
              </a:defRPr>
            </a:lvl6pPr>
            <a:lvl7pPr marL="0" marR="0" lvl="6" indent="0" algn="r" rtl="0">
              <a:spcBef>
                <a:spcPts val="0"/>
              </a:spcBef>
              <a:buNone/>
              <a:defRPr sz="1800" b="0" i="0" u="none" strike="noStrike" cap="none">
                <a:solidFill>
                  <a:srgbClr val="888888"/>
                </a:solidFill>
                <a:latin typeface="Calibri"/>
                <a:ea typeface="Calibri"/>
                <a:cs typeface="Calibri"/>
                <a:sym typeface="Calibri"/>
              </a:defRPr>
            </a:lvl7pPr>
            <a:lvl8pPr marL="0" marR="0" lvl="7" indent="0" algn="r" rtl="0">
              <a:spcBef>
                <a:spcPts val="0"/>
              </a:spcBef>
              <a:buNone/>
              <a:defRPr sz="1800" b="0" i="0" u="none" strike="noStrike" cap="none">
                <a:solidFill>
                  <a:srgbClr val="888888"/>
                </a:solidFill>
                <a:latin typeface="Calibri"/>
                <a:ea typeface="Calibri"/>
                <a:cs typeface="Calibri"/>
                <a:sym typeface="Calibri"/>
              </a:defRPr>
            </a:lvl8pPr>
            <a:lvl9pPr marL="0" marR="0" lvl="8" indent="0" algn="r" rtl="0">
              <a:spcBef>
                <a:spcPts val="0"/>
              </a:spcBef>
              <a:buNone/>
              <a:defRPr sz="18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7"/>
        <p:cNvGrpSpPr/>
        <p:nvPr/>
      </p:nvGrpSpPr>
      <p:grpSpPr>
        <a:xfrm>
          <a:off x="0" y="0"/>
          <a:ext cx="0" cy="0"/>
          <a:chOff x="0" y="0"/>
          <a:chExt cx="0" cy="0"/>
        </a:xfrm>
      </p:grpSpPr>
      <p:sp>
        <p:nvSpPr>
          <p:cNvPr id="18" name="Google Shape;18;p3"/>
          <p:cNvSpPr txBox="1">
            <a:spLocks noGrp="1"/>
          </p:cNvSpPr>
          <p:nvPr>
            <p:ph type="ctrTitle"/>
          </p:nvPr>
        </p:nvSpPr>
        <p:spPr>
          <a:xfrm>
            <a:off x="685800" y="2125980"/>
            <a:ext cx="7772400" cy="677108"/>
          </a:xfrm>
          <a:prstGeom prst="rect">
            <a:avLst/>
          </a:prstGeom>
          <a:noFill/>
          <a:ln>
            <a:noFill/>
          </a:ln>
        </p:spPr>
        <p:txBody>
          <a:bodyPr spcFirstLastPara="1" wrap="square" lIns="0" tIns="0" rIns="0" bIns="0" anchor="t" anchorCtr="0"/>
          <a:lstStyle>
            <a:lvl1pPr marR="0" lvl="0" algn="l" rtl="0">
              <a:spcBef>
                <a:spcPts val="0"/>
              </a:spcBef>
              <a:spcAft>
                <a:spcPts val="0"/>
              </a:spcAft>
              <a:buSzPts val="1400"/>
              <a:buNone/>
              <a:defRPr sz="4400" b="1" i="0" u="none" strike="noStrike" cap="none">
                <a:solidFill>
                  <a:srgbClr val="006F97"/>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Google Shape;19;p3"/>
          <p:cNvSpPr txBox="1">
            <a:spLocks noGrp="1"/>
          </p:cNvSpPr>
          <p:nvPr>
            <p:ph type="subTitle" idx="1"/>
          </p:nvPr>
        </p:nvSpPr>
        <p:spPr>
          <a:xfrm>
            <a:off x="1371600" y="3840480"/>
            <a:ext cx="6400800" cy="276999"/>
          </a:xfrm>
          <a:prstGeom prst="rect">
            <a:avLst/>
          </a:prstGeom>
          <a:noFill/>
          <a:ln>
            <a:noFill/>
          </a:ln>
        </p:spPr>
        <p:txBody>
          <a:bodyPr spcFirstLastPara="1" wrap="square" lIns="0" tIns="0" rIns="0" bIns="0" anchor="t" anchorCtr="0"/>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latin typeface="Calibri"/>
                <a:ea typeface="Calibri"/>
                <a:cs typeface="Calibri"/>
                <a:sym typeface="Calibri"/>
              </a:defRPr>
            </a:lvl2pPr>
            <a:lvl3pPr marR="0" lvl="2" algn="l" rtl="0">
              <a:spcBef>
                <a:spcPts val="0"/>
              </a:spcBef>
              <a:spcAft>
                <a:spcPts val="0"/>
              </a:spcAft>
              <a:buSzPts val="1400"/>
              <a:buNone/>
              <a:defRPr sz="1800" b="0" i="0" u="none" strike="noStrike" cap="none">
                <a:latin typeface="Calibri"/>
                <a:ea typeface="Calibri"/>
                <a:cs typeface="Calibri"/>
                <a:sym typeface="Calibri"/>
              </a:defRPr>
            </a:lvl3pPr>
            <a:lvl4pPr marR="0" lvl="3" algn="l" rtl="0">
              <a:spcBef>
                <a:spcPts val="0"/>
              </a:spcBef>
              <a:spcAft>
                <a:spcPts val="0"/>
              </a:spcAft>
              <a:buSzPts val="1400"/>
              <a:buNone/>
              <a:defRPr sz="1800" b="0" i="0" u="none" strike="noStrike" cap="none">
                <a:latin typeface="Calibri"/>
                <a:ea typeface="Calibri"/>
                <a:cs typeface="Calibri"/>
                <a:sym typeface="Calibri"/>
              </a:defRPr>
            </a:lvl4pPr>
            <a:lvl5pPr marR="0" lvl="4" algn="l" rtl="0">
              <a:spcBef>
                <a:spcPts val="0"/>
              </a:spcBef>
              <a:spcAft>
                <a:spcPts val="0"/>
              </a:spcAft>
              <a:buSzPts val="1400"/>
              <a:buNone/>
              <a:defRPr sz="1800" b="0" i="0" u="none" strike="noStrike" cap="none">
                <a:latin typeface="Calibri"/>
                <a:ea typeface="Calibri"/>
                <a:cs typeface="Calibri"/>
                <a:sym typeface="Calibri"/>
              </a:defRPr>
            </a:lvl5pPr>
            <a:lvl6pPr marR="0" lvl="5" algn="l" rtl="0">
              <a:spcBef>
                <a:spcPts val="0"/>
              </a:spcBef>
              <a:spcAft>
                <a:spcPts val="0"/>
              </a:spcAft>
              <a:buSzPts val="1400"/>
              <a:buNone/>
              <a:defRPr sz="1800" b="0" i="0" u="none" strike="noStrike" cap="none">
                <a:latin typeface="Calibri"/>
                <a:ea typeface="Calibri"/>
                <a:cs typeface="Calibri"/>
                <a:sym typeface="Calibri"/>
              </a:defRPr>
            </a:lvl6pPr>
            <a:lvl7pPr marR="0" lvl="6" algn="l" rtl="0">
              <a:spcBef>
                <a:spcPts val="0"/>
              </a:spcBef>
              <a:spcAft>
                <a:spcPts val="0"/>
              </a:spcAft>
              <a:buSzPts val="1400"/>
              <a:buNone/>
              <a:defRPr sz="1800" b="0" i="0" u="none" strike="noStrike" cap="none">
                <a:latin typeface="Calibri"/>
                <a:ea typeface="Calibri"/>
                <a:cs typeface="Calibri"/>
                <a:sym typeface="Calibri"/>
              </a:defRPr>
            </a:lvl7pPr>
            <a:lvl8pPr marR="0" lvl="7" algn="l" rtl="0">
              <a:spcBef>
                <a:spcPts val="0"/>
              </a:spcBef>
              <a:spcAft>
                <a:spcPts val="0"/>
              </a:spcAft>
              <a:buSzPts val="1400"/>
              <a:buNone/>
              <a:defRPr sz="1800" b="0" i="0" u="none" strike="noStrike" cap="none">
                <a:latin typeface="Calibri"/>
                <a:ea typeface="Calibri"/>
                <a:cs typeface="Calibri"/>
                <a:sym typeface="Calibri"/>
              </a:defRPr>
            </a:lvl8pPr>
            <a:lvl9pPr marR="0" lvl="8"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20" name="Google Shape;20;p3"/>
          <p:cNvSpPr txBox="1">
            <a:spLocks noGrp="1"/>
          </p:cNvSpPr>
          <p:nvPr>
            <p:ph type="ftr" idx="11"/>
          </p:nvPr>
        </p:nvSpPr>
        <p:spPr>
          <a:xfrm>
            <a:off x="3108960" y="6377940"/>
            <a:ext cx="2926080" cy="276999"/>
          </a:xfrm>
          <a:prstGeom prst="rect">
            <a:avLst/>
          </a:prstGeom>
          <a:noFill/>
          <a:ln>
            <a:noFill/>
          </a:ln>
        </p:spPr>
        <p:txBody>
          <a:bodyPr spcFirstLastPara="1" wrap="square" lIns="0" tIns="0" rIns="0" bIns="0" anchor="t" anchorCtr="0"/>
          <a:lstStyle>
            <a:lvl1pPr marR="0" lvl="0" algn="ctr"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a:spLocks noGrp="1"/>
          </p:cNvSpPr>
          <p:nvPr>
            <p:ph type="dt" idx="10"/>
          </p:nvPr>
        </p:nvSpPr>
        <p:spPr>
          <a:xfrm>
            <a:off x="457200" y="6377940"/>
            <a:ext cx="2103120" cy="276999"/>
          </a:xfrm>
          <a:prstGeom prst="rect">
            <a:avLst/>
          </a:prstGeom>
          <a:noFill/>
          <a:ln>
            <a:noFill/>
          </a:ln>
        </p:spPr>
        <p:txBody>
          <a:bodyPr spcFirstLastPara="1" wrap="square" lIns="0" tIns="0" rIns="0" bIns="0" anchor="t" anchorCtr="0"/>
          <a:lstStyle>
            <a:lvl1pPr marR="0" lvl="0" algn="l"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 name="Google Shape;22;p3"/>
          <p:cNvSpPr txBox="1">
            <a:spLocks noGrp="1"/>
          </p:cNvSpPr>
          <p:nvPr>
            <p:ph type="sldNum" idx="12"/>
          </p:nvPr>
        </p:nvSpPr>
        <p:spPr>
          <a:xfrm>
            <a:off x="6583680" y="6377940"/>
            <a:ext cx="2103120" cy="276999"/>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1800">
                <a:solidFill>
                  <a:srgbClr val="888888"/>
                </a:solidFill>
                <a:latin typeface="Calibri"/>
                <a:ea typeface="Calibri"/>
                <a:cs typeface="Calibri"/>
                <a:sym typeface="Calibri"/>
              </a:defRPr>
            </a:lvl1pPr>
            <a:lvl2pPr marL="0" marR="0" lvl="1" indent="0" algn="r" rtl="0">
              <a:spcBef>
                <a:spcPts val="0"/>
              </a:spcBef>
              <a:buNone/>
              <a:defRPr sz="1800">
                <a:solidFill>
                  <a:srgbClr val="888888"/>
                </a:solidFill>
                <a:latin typeface="Calibri"/>
                <a:ea typeface="Calibri"/>
                <a:cs typeface="Calibri"/>
                <a:sym typeface="Calibri"/>
              </a:defRPr>
            </a:lvl2pPr>
            <a:lvl3pPr marL="0" marR="0" lvl="2" indent="0" algn="r" rtl="0">
              <a:spcBef>
                <a:spcPts val="0"/>
              </a:spcBef>
              <a:buNone/>
              <a:defRPr sz="1800">
                <a:solidFill>
                  <a:srgbClr val="888888"/>
                </a:solidFill>
                <a:latin typeface="Calibri"/>
                <a:ea typeface="Calibri"/>
                <a:cs typeface="Calibri"/>
                <a:sym typeface="Calibri"/>
              </a:defRPr>
            </a:lvl3pPr>
            <a:lvl4pPr marL="0" marR="0" lvl="3" indent="0" algn="r" rtl="0">
              <a:spcBef>
                <a:spcPts val="0"/>
              </a:spcBef>
              <a:buNone/>
              <a:defRPr sz="1800">
                <a:solidFill>
                  <a:srgbClr val="888888"/>
                </a:solidFill>
                <a:latin typeface="Calibri"/>
                <a:ea typeface="Calibri"/>
                <a:cs typeface="Calibri"/>
                <a:sym typeface="Calibri"/>
              </a:defRPr>
            </a:lvl4pPr>
            <a:lvl5pPr marL="0" marR="0" lvl="4" indent="0" algn="r" rtl="0">
              <a:spcBef>
                <a:spcPts val="0"/>
              </a:spcBef>
              <a:buNone/>
              <a:defRPr sz="1800">
                <a:solidFill>
                  <a:srgbClr val="888888"/>
                </a:solidFill>
                <a:latin typeface="Calibri"/>
                <a:ea typeface="Calibri"/>
                <a:cs typeface="Calibri"/>
                <a:sym typeface="Calibri"/>
              </a:defRPr>
            </a:lvl5pPr>
            <a:lvl6pPr marL="0" marR="0" lvl="5" indent="0" algn="r" rtl="0">
              <a:spcBef>
                <a:spcPts val="0"/>
              </a:spcBef>
              <a:buNone/>
              <a:defRPr sz="1800">
                <a:solidFill>
                  <a:srgbClr val="888888"/>
                </a:solidFill>
                <a:latin typeface="Calibri"/>
                <a:ea typeface="Calibri"/>
                <a:cs typeface="Calibri"/>
                <a:sym typeface="Calibri"/>
              </a:defRPr>
            </a:lvl6pPr>
            <a:lvl7pPr marL="0" marR="0" lvl="6" indent="0" algn="r" rtl="0">
              <a:spcBef>
                <a:spcPts val="0"/>
              </a:spcBef>
              <a:buNone/>
              <a:defRPr sz="1800">
                <a:solidFill>
                  <a:srgbClr val="888888"/>
                </a:solidFill>
                <a:latin typeface="Calibri"/>
                <a:ea typeface="Calibri"/>
                <a:cs typeface="Calibri"/>
                <a:sym typeface="Calibri"/>
              </a:defRPr>
            </a:lvl7pPr>
            <a:lvl8pPr marL="0" marR="0" lvl="7" indent="0" algn="r" rtl="0">
              <a:spcBef>
                <a:spcPts val="0"/>
              </a:spcBef>
              <a:buNone/>
              <a:defRPr sz="1800">
                <a:solidFill>
                  <a:srgbClr val="888888"/>
                </a:solidFill>
                <a:latin typeface="Calibri"/>
                <a:ea typeface="Calibri"/>
                <a:cs typeface="Calibri"/>
                <a:sym typeface="Calibri"/>
              </a:defRPr>
            </a:lvl8pPr>
            <a:lvl9pPr marL="0" marR="0" lvl="8" indent="0" algn="r" rtl="0">
              <a:spcBef>
                <a:spcPts val="0"/>
              </a:spcBef>
              <a:buNone/>
              <a:defRPr sz="18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596901" y="508000"/>
            <a:ext cx="7950200" cy="697730"/>
          </a:xfrm>
          <a:prstGeom prst="rect">
            <a:avLst/>
          </a:prstGeom>
          <a:noFill/>
          <a:ln>
            <a:noFill/>
          </a:ln>
        </p:spPr>
        <p:txBody>
          <a:bodyPr spcFirstLastPara="1" wrap="square" lIns="0" tIns="0" rIns="0" bIns="0" anchor="t" anchorCtr="0"/>
          <a:lstStyle>
            <a:lvl1pPr marR="0" lvl="0" algn="l" rtl="0">
              <a:spcBef>
                <a:spcPts val="0"/>
              </a:spcBef>
              <a:spcAft>
                <a:spcPts val="0"/>
              </a:spcAft>
              <a:buSzPts val="1400"/>
              <a:buNone/>
              <a:defRPr sz="4400" b="1" i="0" u="none" strike="noStrike" cap="none">
                <a:solidFill>
                  <a:srgbClr val="006F97"/>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4"/>
          <p:cNvSpPr txBox="1">
            <a:spLocks noGrp="1"/>
          </p:cNvSpPr>
          <p:nvPr>
            <p:ph type="body" idx="1"/>
          </p:nvPr>
        </p:nvSpPr>
        <p:spPr>
          <a:xfrm>
            <a:off x="457200" y="1577341"/>
            <a:ext cx="3977640" cy="276999"/>
          </a:xfrm>
          <a:prstGeom prst="rect">
            <a:avLst/>
          </a:prstGeom>
          <a:noFill/>
          <a:ln>
            <a:noFill/>
          </a:ln>
        </p:spPr>
        <p:txBody>
          <a:bodyPr spcFirstLastPara="1" wrap="square" lIns="0" tIns="0" rIns="0" bIns="0" anchor="t" anchorCtr="0"/>
          <a:lstStyle>
            <a:lvl1pPr marL="457200" marR="0" lvl="0" indent="-22860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26" name="Google Shape;26;p4"/>
          <p:cNvSpPr txBox="1">
            <a:spLocks noGrp="1"/>
          </p:cNvSpPr>
          <p:nvPr>
            <p:ph type="body" idx="2"/>
          </p:nvPr>
        </p:nvSpPr>
        <p:spPr>
          <a:xfrm>
            <a:off x="4709160" y="1577341"/>
            <a:ext cx="3977640" cy="276999"/>
          </a:xfrm>
          <a:prstGeom prst="rect">
            <a:avLst/>
          </a:prstGeom>
          <a:noFill/>
          <a:ln>
            <a:noFill/>
          </a:ln>
        </p:spPr>
        <p:txBody>
          <a:bodyPr spcFirstLastPara="1" wrap="square" lIns="0" tIns="0" rIns="0" bIns="0" anchor="t" anchorCtr="0"/>
          <a:lstStyle>
            <a:lvl1pPr marL="457200" marR="0" lvl="0" indent="-22860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27" name="Google Shape;27;p4"/>
          <p:cNvSpPr txBox="1">
            <a:spLocks noGrp="1"/>
          </p:cNvSpPr>
          <p:nvPr>
            <p:ph type="ftr" idx="11"/>
          </p:nvPr>
        </p:nvSpPr>
        <p:spPr>
          <a:xfrm>
            <a:off x="3108960" y="6377940"/>
            <a:ext cx="2926080" cy="276999"/>
          </a:xfrm>
          <a:prstGeom prst="rect">
            <a:avLst/>
          </a:prstGeom>
          <a:noFill/>
          <a:ln>
            <a:noFill/>
          </a:ln>
        </p:spPr>
        <p:txBody>
          <a:bodyPr spcFirstLastPara="1" wrap="square" lIns="0" tIns="0" rIns="0" bIns="0" anchor="t" anchorCtr="0"/>
          <a:lstStyle>
            <a:lvl1pPr marR="0" lvl="0" algn="ctr"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8" name="Google Shape;28;p4"/>
          <p:cNvSpPr txBox="1">
            <a:spLocks noGrp="1"/>
          </p:cNvSpPr>
          <p:nvPr>
            <p:ph type="dt" idx="10"/>
          </p:nvPr>
        </p:nvSpPr>
        <p:spPr>
          <a:xfrm>
            <a:off x="457200" y="6377940"/>
            <a:ext cx="2103120" cy="276999"/>
          </a:xfrm>
          <a:prstGeom prst="rect">
            <a:avLst/>
          </a:prstGeom>
          <a:noFill/>
          <a:ln>
            <a:noFill/>
          </a:ln>
        </p:spPr>
        <p:txBody>
          <a:bodyPr spcFirstLastPara="1" wrap="square" lIns="0" tIns="0" rIns="0" bIns="0" anchor="t" anchorCtr="0"/>
          <a:lstStyle>
            <a:lvl1pPr marR="0" lvl="0" algn="l"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4"/>
          <p:cNvSpPr txBox="1">
            <a:spLocks noGrp="1"/>
          </p:cNvSpPr>
          <p:nvPr>
            <p:ph type="sldNum" idx="12"/>
          </p:nvPr>
        </p:nvSpPr>
        <p:spPr>
          <a:xfrm>
            <a:off x="6583680" y="6377940"/>
            <a:ext cx="2103120" cy="276999"/>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1800">
                <a:solidFill>
                  <a:srgbClr val="888888"/>
                </a:solidFill>
                <a:latin typeface="Calibri"/>
                <a:ea typeface="Calibri"/>
                <a:cs typeface="Calibri"/>
                <a:sym typeface="Calibri"/>
              </a:defRPr>
            </a:lvl1pPr>
            <a:lvl2pPr marL="0" marR="0" lvl="1" indent="0" algn="r" rtl="0">
              <a:spcBef>
                <a:spcPts val="0"/>
              </a:spcBef>
              <a:buNone/>
              <a:defRPr sz="1800">
                <a:solidFill>
                  <a:srgbClr val="888888"/>
                </a:solidFill>
                <a:latin typeface="Calibri"/>
                <a:ea typeface="Calibri"/>
                <a:cs typeface="Calibri"/>
                <a:sym typeface="Calibri"/>
              </a:defRPr>
            </a:lvl2pPr>
            <a:lvl3pPr marL="0" marR="0" lvl="2" indent="0" algn="r" rtl="0">
              <a:spcBef>
                <a:spcPts val="0"/>
              </a:spcBef>
              <a:buNone/>
              <a:defRPr sz="1800">
                <a:solidFill>
                  <a:srgbClr val="888888"/>
                </a:solidFill>
                <a:latin typeface="Calibri"/>
                <a:ea typeface="Calibri"/>
                <a:cs typeface="Calibri"/>
                <a:sym typeface="Calibri"/>
              </a:defRPr>
            </a:lvl3pPr>
            <a:lvl4pPr marL="0" marR="0" lvl="3" indent="0" algn="r" rtl="0">
              <a:spcBef>
                <a:spcPts val="0"/>
              </a:spcBef>
              <a:buNone/>
              <a:defRPr sz="1800">
                <a:solidFill>
                  <a:srgbClr val="888888"/>
                </a:solidFill>
                <a:latin typeface="Calibri"/>
                <a:ea typeface="Calibri"/>
                <a:cs typeface="Calibri"/>
                <a:sym typeface="Calibri"/>
              </a:defRPr>
            </a:lvl4pPr>
            <a:lvl5pPr marL="0" marR="0" lvl="4" indent="0" algn="r" rtl="0">
              <a:spcBef>
                <a:spcPts val="0"/>
              </a:spcBef>
              <a:buNone/>
              <a:defRPr sz="1800">
                <a:solidFill>
                  <a:srgbClr val="888888"/>
                </a:solidFill>
                <a:latin typeface="Calibri"/>
                <a:ea typeface="Calibri"/>
                <a:cs typeface="Calibri"/>
                <a:sym typeface="Calibri"/>
              </a:defRPr>
            </a:lvl5pPr>
            <a:lvl6pPr marL="0" marR="0" lvl="5" indent="0" algn="r" rtl="0">
              <a:spcBef>
                <a:spcPts val="0"/>
              </a:spcBef>
              <a:buNone/>
              <a:defRPr sz="1800">
                <a:solidFill>
                  <a:srgbClr val="888888"/>
                </a:solidFill>
                <a:latin typeface="Calibri"/>
                <a:ea typeface="Calibri"/>
                <a:cs typeface="Calibri"/>
                <a:sym typeface="Calibri"/>
              </a:defRPr>
            </a:lvl6pPr>
            <a:lvl7pPr marL="0" marR="0" lvl="6" indent="0" algn="r" rtl="0">
              <a:spcBef>
                <a:spcPts val="0"/>
              </a:spcBef>
              <a:buNone/>
              <a:defRPr sz="1800">
                <a:solidFill>
                  <a:srgbClr val="888888"/>
                </a:solidFill>
                <a:latin typeface="Calibri"/>
                <a:ea typeface="Calibri"/>
                <a:cs typeface="Calibri"/>
                <a:sym typeface="Calibri"/>
              </a:defRPr>
            </a:lvl7pPr>
            <a:lvl8pPr marL="0" marR="0" lvl="7" indent="0" algn="r" rtl="0">
              <a:spcBef>
                <a:spcPts val="0"/>
              </a:spcBef>
              <a:buNone/>
              <a:defRPr sz="1800">
                <a:solidFill>
                  <a:srgbClr val="888888"/>
                </a:solidFill>
                <a:latin typeface="Calibri"/>
                <a:ea typeface="Calibri"/>
                <a:cs typeface="Calibri"/>
                <a:sym typeface="Calibri"/>
              </a:defRPr>
            </a:lvl8pPr>
            <a:lvl9pPr marL="0" marR="0" lvl="8" indent="0" algn="r" rtl="0">
              <a:spcBef>
                <a:spcPts val="0"/>
              </a:spcBef>
              <a:buNone/>
              <a:defRPr sz="18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Only">
  <p:cSld name="Title Only">
    <p:bg>
      <p:bgPr>
        <a:solidFill>
          <a:schemeClr val="lt1"/>
        </a:solidFill>
        <a:effectLst/>
      </p:bgPr>
    </p:bg>
    <p:spTree>
      <p:nvGrpSpPr>
        <p:cNvPr id="1" name="Shape 30"/>
        <p:cNvGrpSpPr/>
        <p:nvPr/>
      </p:nvGrpSpPr>
      <p:grpSpPr>
        <a:xfrm>
          <a:off x="0" y="0"/>
          <a:ext cx="0" cy="0"/>
          <a:chOff x="0" y="0"/>
          <a:chExt cx="0" cy="0"/>
        </a:xfrm>
      </p:grpSpPr>
      <p:sp>
        <p:nvSpPr>
          <p:cNvPr id="31" name="Google Shape;31;p5"/>
          <p:cNvSpPr/>
          <p:nvPr/>
        </p:nvSpPr>
        <p:spPr>
          <a:xfrm>
            <a:off x="736851" y="2131673"/>
            <a:ext cx="7398505" cy="4472326"/>
          </a:xfrm>
          <a:prstGeom prst="rect">
            <a:avLst/>
          </a:prstGeom>
          <a:blipFill rotWithShape="1">
            <a:blip r:embed="rId2">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 name="Google Shape;32;p5"/>
          <p:cNvSpPr txBox="1">
            <a:spLocks noGrp="1"/>
          </p:cNvSpPr>
          <p:nvPr>
            <p:ph type="title"/>
          </p:nvPr>
        </p:nvSpPr>
        <p:spPr>
          <a:xfrm>
            <a:off x="596901" y="508000"/>
            <a:ext cx="7950200" cy="697730"/>
          </a:xfrm>
          <a:prstGeom prst="rect">
            <a:avLst/>
          </a:prstGeom>
          <a:noFill/>
          <a:ln>
            <a:noFill/>
          </a:ln>
        </p:spPr>
        <p:txBody>
          <a:bodyPr spcFirstLastPara="1" wrap="square" lIns="0" tIns="0" rIns="0" bIns="0" anchor="t" anchorCtr="0"/>
          <a:lstStyle>
            <a:lvl1pPr marR="0" lvl="0" algn="l" rtl="0">
              <a:spcBef>
                <a:spcPts val="0"/>
              </a:spcBef>
              <a:spcAft>
                <a:spcPts val="0"/>
              </a:spcAft>
              <a:buSzPts val="1400"/>
              <a:buNone/>
              <a:defRPr sz="4400" b="1" i="0" u="none" strike="noStrike" cap="none">
                <a:solidFill>
                  <a:srgbClr val="006F97"/>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 name="Google Shape;33;p5"/>
          <p:cNvSpPr txBox="1">
            <a:spLocks noGrp="1"/>
          </p:cNvSpPr>
          <p:nvPr>
            <p:ph type="ftr" idx="11"/>
          </p:nvPr>
        </p:nvSpPr>
        <p:spPr>
          <a:xfrm>
            <a:off x="3108960" y="6377940"/>
            <a:ext cx="2926080" cy="276999"/>
          </a:xfrm>
          <a:prstGeom prst="rect">
            <a:avLst/>
          </a:prstGeom>
          <a:noFill/>
          <a:ln>
            <a:noFill/>
          </a:ln>
        </p:spPr>
        <p:txBody>
          <a:bodyPr spcFirstLastPara="1" wrap="square" lIns="0" tIns="0" rIns="0" bIns="0" anchor="t" anchorCtr="0"/>
          <a:lstStyle>
            <a:lvl1pPr marR="0" lvl="0" algn="ctr"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5"/>
          <p:cNvSpPr txBox="1">
            <a:spLocks noGrp="1"/>
          </p:cNvSpPr>
          <p:nvPr>
            <p:ph type="dt" idx="10"/>
          </p:nvPr>
        </p:nvSpPr>
        <p:spPr>
          <a:xfrm>
            <a:off x="457200" y="6377940"/>
            <a:ext cx="2103120" cy="276999"/>
          </a:xfrm>
          <a:prstGeom prst="rect">
            <a:avLst/>
          </a:prstGeom>
          <a:noFill/>
          <a:ln>
            <a:noFill/>
          </a:ln>
        </p:spPr>
        <p:txBody>
          <a:bodyPr spcFirstLastPara="1" wrap="square" lIns="0" tIns="0" rIns="0" bIns="0" anchor="t" anchorCtr="0"/>
          <a:lstStyle>
            <a:lvl1pPr marR="0" lvl="0" algn="l"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5" name="Google Shape;35;p5"/>
          <p:cNvSpPr txBox="1">
            <a:spLocks noGrp="1"/>
          </p:cNvSpPr>
          <p:nvPr>
            <p:ph type="sldNum" idx="12"/>
          </p:nvPr>
        </p:nvSpPr>
        <p:spPr>
          <a:xfrm>
            <a:off x="6583680" y="6377940"/>
            <a:ext cx="2103120" cy="276999"/>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1800">
                <a:solidFill>
                  <a:srgbClr val="888888"/>
                </a:solidFill>
                <a:latin typeface="Calibri"/>
                <a:ea typeface="Calibri"/>
                <a:cs typeface="Calibri"/>
                <a:sym typeface="Calibri"/>
              </a:defRPr>
            </a:lvl1pPr>
            <a:lvl2pPr marL="0" marR="0" lvl="1" indent="0" algn="r" rtl="0">
              <a:spcBef>
                <a:spcPts val="0"/>
              </a:spcBef>
              <a:buNone/>
              <a:defRPr sz="1800">
                <a:solidFill>
                  <a:srgbClr val="888888"/>
                </a:solidFill>
                <a:latin typeface="Calibri"/>
                <a:ea typeface="Calibri"/>
                <a:cs typeface="Calibri"/>
                <a:sym typeface="Calibri"/>
              </a:defRPr>
            </a:lvl2pPr>
            <a:lvl3pPr marL="0" marR="0" lvl="2" indent="0" algn="r" rtl="0">
              <a:spcBef>
                <a:spcPts val="0"/>
              </a:spcBef>
              <a:buNone/>
              <a:defRPr sz="1800">
                <a:solidFill>
                  <a:srgbClr val="888888"/>
                </a:solidFill>
                <a:latin typeface="Calibri"/>
                <a:ea typeface="Calibri"/>
                <a:cs typeface="Calibri"/>
                <a:sym typeface="Calibri"/>
              </a:defRPr>
            </a:lvl3pPr>
            <a:lvl4pPr marL="0" marR="0" lvl="3" indent="0" algn="r" rtl="0">
              <a:spcBef>
                <a:spcPts val="0"/>
              </a:spcBef>
              <a:buNone/>
              <a:defRPr sz="1800">
                <a:solidFill>
                  <a:srgbClr val="888888"/>
                </a:solidFill>
                <a:latin typeface="Calibri"/>
                <a:ea typeface="Calibri"/>
                <a:cs typeface="Calibri"/>
                <a:sym typeface="Calibri"/>
              </a:defRPr>
            </a:lvl4pPr>
            <a:lvl5pPr marL="0" marR="0" lvl="4" indent="0" algn="r" rtl="0">
              <a:spcBef>
                <a:spcPts val="0"/>
              </a:spcBef>
              <a:buNone/>
              <a:defRPr sz="1800">
                <a:solidFill>
                  <a:srgbClr val="888888"/>
                </a:solidFill>
                <a:latin typeface="Calibri"/>
                <a:ea typeface="Calibri"/>
                <a:cs typeface="Calibri"/>
                <a:sym typeface="Calibri"/>
              </a:defRPr>
            </a:lvl5pPr>
            <a:lvl6pPr marL="0" marR="0" lvl="5" indent="0" algn="r" rtl="0">
              <a:spcBef>
                <a:spcPts val="0"/>
              </a:spcBef>
              <a:buNone/>
              <a:defRPr sz="1800">
                <a:solidFill>
                  <a:srgbClr val="888888"/>
                </a:solidFill>
                <a:latin typeface="Calibri"/>
                <a:ea typeface="Calibri"/>
                <a:cs typeface="Calibri"/>
                <a:sym typeface="Calibri"/>
              </a:defRPr>
            </a:lvl6pPr>
            <a:lvl7pPr marL="0" marR="0" lvl="6" indent="0" algn="r" rtl="0">
              <a:spcBef>
                <a:spcPts val="0"/>
              </a:spcBef>
              <a:buNone/>
              <a:defRPr sz="1800">
                <a:solidFill>
                  <a:srgbClr val="888888"/>
                </a:solidFill>
                <a:latin typeface="Calibri"/>
                <a:ea typeface="Calibri"/>
                <a:cs typeface="Calibri"/>
                <a:sym typeface="Calibri"/>
              </a:defRPr>
            </a:lvl7pPr>
            <a:lvl8pPr marL="0" marR="0" lvl="7" indent="0" algn="r" rtl="0">
              <a:spcBef>
                <a:spcPts val="0"/>
              </a:spcBef>
              <a:buNone/>
              <a:defRPr sz="1800">
                <a:solidFill>
                  <a:srgbClr val="888888"/>
                </a:solidFill>
                <a:latin typeface="Calibri"/>
                <a:ea typeface="Calibri"/>
                <a:cs typeface="Calibri"/>
                <a:sym typeface="Calibri"/>
              </a:defRPr>
            </a:lvl8pPr>
            <a:lvl9pPr marL="0" marR="0" lvl="8" indent="0" algn="r" rtl="0">
              <a:spcBef>
                <a:spcPts val="0"/>
              </a:spcBef>
              <a:buNone/>
              <a:defRPr sz="18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36"/>
        <p:cNvGrpSpPr/>
        <p:nvPr/>
      </p:nvGrpSpPr>
      <p:grpSpPr>
        <a:xfrm>
          <a:off x="0" y="0"/>
          <a:ext cx="0" cy="0"/>
          <a:chOff x="0" y="0"/>
          <a:chExt cx="0" cy="0"/>
        </a:xfrm>
      </p:grpSpPr>
      <p:sp>
        <p:nvSpPr>
          <p:cNvPr id="37" name="Google Shape;37;p6"/>
          <p:cNvSpPr/>
          <p:nvPr/>
        </p:nvSpPr>
        <p:spPr>
          <a:xfrm>
            <a:off x="431800" y="309365"/>
            <a:ext cx="3225800" cy="5549304"/>
          </a:xfrm>
          <a:prstGeom prst="rect">
            <a:avLst/>
          </a:prstGeom>
          <a:blipFill rotWithShape="1">
            <a:blip r:embed="rId2">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 name="Google Shape;38;p6"/>
          <p:cNvSpPr/>
          <p:nvPr/>
        </p:nvSpPr>
        <p:spPr>
          <a:xfrm>
            <a:off x="4978400" y="2032000"/>
            <a:ext cx="3759200" cy="113030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 name="Google Shape;39;p6"/>
          <p:cNvSpPr txBox="1">
            <a:spLocks noGrp="1"/>
          </p:cNvSpPr>
          <p:nvPr>
            <p:ph type="ftr" idx="11"/>
          </p:nvPr>
        </p:nvSpPr>
        <p:spPr>
          <a:xfrm>
            <a:off x="3108960" y="6377940"/>
            <a:ext cx="2926080" cy="276999"/>
          </a:xfrm>
          <a:prstGeom prst="rect">
            <a:avLst/>
          </a:prstGeom>
          <a:noFill/>
          <a:ln>
            <a:noFill/>
          </a:ln>
        </p:spPr>
        <p:txBody>
          <a:bodyPr spcFirstLastPara="1" wrap="square" lIns="0" tIns="0" rIns="0" bIns="0" anchor="t" anchorCtr="0"/>
          <a:lstStyle>
            <a:lvl1pPr marR="0" lvl="0" algn="ctr"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0" name="Google Shape;40;p6"/>
          <p:cNvSpPr txBox="1">
            <a:spLocks noGrp="1"/>
          </p:cNvSpPr>
          <p:nvPr>
            <p:ph type="dt" idx="10"/>
          </p:nvPr>
        </p:nvSpPr>
        <p:spPr>
          <a:xfrm>
            <a:off x="457200" y="6377940"/>
            <a:ext cx="2103120" cy="276999"/>
          </a:xfrm>
          <a:prstGeom prst="rect">
            <a:avLst/>
          </a:prstGeom>
          <a:noFill/>
          <a:ln>
            <a:noFill/>
          </a:ln>
        </p:spPr>
        <p:txBody>
          <a:bodyPr spcFirstLastPara="1" wrap="square" lIns="0" tIns="0" rIns="0" bIns="0" anchor="t" anchorCtr="0"/>
          <a:lstStyle>
            <a:lvl1pPr marR="0" lvl="0" algn="l"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6"/>
          <p:cNvSpPr txBox="1">
            <a:spLocks noGrp="1"/>
          </p:cNvSpPr>
          <p:nvPr>
            <p:ph type="sldNum" idx="12"/>
          </p:nvPr>
        </p:nvSpPr>
        <p:spPr>
          <a:xfrm>
            <a:off x="6583680" y="6377940"/>
            <a:ext cx="2103120" cy="276999"/>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1800">
                <a:solidFill>
                  <a:srgbClr val="888888"/>
                </a:solidFill>
                <a:latin typeface="Calibri"/>
                <a:ea typeface="Calibri"/>
                <a:cs typeface="Calibri"/>
                <a:sym typeface="Calibri"/>
              </a:defRPr>
            </a:lvl1pPr>
            <a:lvl2pPr marL="0" marR="0" lvl="1" indent="0" algn="r" rtl="0">
              <a:spcBef>
                <a:spcPts val="0"/>
              </a:spcBef>
              <a:buNone/>
              <a:defRPr sz="1800">
                <a:solidFill>
                  <a:srgbClr val="888888"/>
                </a:solidFill>
                <a:latin typeface="Calibri"/>
                <a:ea typeface="Calibri"/>
                <a:cs typeface="Calibri"/>
                <a:sym typeface="Calibri"/>
              </a:defRPr>
            </a:lvl2pPr>
            <a:lvl3pPr marL="0" marR="0" lvl="2" indent="0" algn="r" rtl="0">
              <a:spcBef>
                <a:spcPts val="0"/>
              </a:spcBef>
              <a:buNone/>
              <a:defRPr sz="1800">
                <a:solidFill>
                  <a:srgbClr val="888888"/>
                </a:solidFill>
                <a:latin typeface="Calibri"/>
                <a:ea typeface="Calibri"/>
                <a:cs typeface="Calibri"/>
                <a:sym typeface="Calibri"/>
              </a:defRPr>
            </a:lvl3pPr>
            <a:lvl4pPr marL="0" marR="0" lvl="3" indent="0" algn="r" rtl="0">
              <a:spcBef>
                <a:spcPts val="0"/>
              </a:spcBef>
              <a:buNone/>
              <a:defRPr sz="1800">
                <a:solidFill>
                  <a:srgbClr val="888888"/>
                </a:solidFill>
                <a:latin typeface="Calibri"/>
                <a:ea typeface="Calibri"/>
                <a:cs typeface="Calibri"/>
                <a:sym typeface="Calibri"/>
              </a:defRPr>
            </a:lvl4pPr>
            <a:lvl5pPr marL="0" marR="0" lvl="4" indent="0" algn="r" rtl="0">
              <a:spcBef>
                <a:spcPts val="0"/>
              </a:spcBef>
              <a:buNone/>
              <a:defRPr sz="1800">
                <a:solidFill>
                  <a:srgbClr val="888888"/>
                </a:solidFill>
                <a:latin typeface="Calibri"/>
                <a:ea typeface="Calibri"/>
                <a:cs typeface="Calibri"/>
                <a:sym typeface="Calibri"/>
              </a:defRPr>
            </a:lvl5pPr>
            <a:lvl6pPr marL="0" marR="0" lvl="5" indent="0" algn="r" rtl="0">
              <a:spcBef>
                <a:spcPts val="0"/>
              </a:spcBef>
              <a:buNone/>
              <a:defRPr sz="1800">
                <a:solidFill>
                  <a:srgbClr val="888888"/>
                </a:solidFill>
                <a:latin typeface="Calibri"/>
                <a:ea typeface="Calibri"/>
                <a:cs typeface="Calibri"/>
                <a:sym typeface="Calibri"/>
              </a:defRPr>
            </a:lvl6pPr>
            <a:lvl7pPr marL="0" marR="0" lvl="6" indent="0" algn="r" rtl="0">
              <a:spcBef>
                <a:spcPts val="0"/>
              </a:spcBef>
              <a:buNone/>
              <a:defRPr sz="1800">
                <a:solidFill>
                  <a:srgbClr val="888888"/>
                </a:solidFill>
                <a:latin typeface="Calibri"/>
                <a:ea typeface="Calibri"/>
                <a:cs typeface="Calibri"/>
                <a:sym typeface="Calibri"/>
              </a:defRPr>
            </a:lvl7pPr>
            <a:lvl8pPr marL="0" marR="0" lvl="7" indent="0" algn="r" rtl="0">
              <a:spcBef>
                <a:spcPts val="0"/>
              </a:spcBef>
              <a:buNone/>
              <a:defRPr sz="1800">
                <a:solidFill>
                  <a:srgbClr val="888888"/>
                </a:solidFill>
                <a:latin typeface="Calibri"/>
                <a:ea typeface="Calibri"/>
                <a:cs typeface="Calibri"/>
                <a:sym typeface="Calibri"/>
              </a:defRPr>
            </a:lvl8pPr>
            <a:lvl9pPr marL="0" marR="0" lvl="8" indent="0" algn="r" rtl="0">
              <a:spcBef>
                <a:spcPts val="0"/>
              </a:spcBef>
              <a:buNone/>
              <a:defRPr sz="18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96901" y="508000"/>
            <a:ext cx="7950200" cy="677108"/>
          </a:xfrm>
          <a:prstGeom prst="rect">
            <a:avLst/>
          </a:prstGeom>
          <a:noFill/>
          <a:ln>
            <a:noFill/>
          </a:ln>
        </p:spPr>
        <p:txBody>
          <a:bodyPr spcFirstLastPara="1" wrap="square" lIns="0" tIns="0" rIns="0" bIns="0" anchor="t" anchorCtr="0"/>
          <a:lstStyle>
            <a:lvl1pPr marR="0" lvl="0" algn="l" rtl="0">
              <a:spcBef>
                <a:spcPts val="0"/>
              </a:spcBef>
              <a:spcAft>
                <a:spcPts val="0"/>
              </a:spcAft>
              <a:buSzPts val="1400"/>
              <a:buNone/>
              <a:defRPr sz="4400" b="1" i="0" u="none" strike="noStrike" cap="none">
                <a:solidFill>
                  <a:srgbClr val="006F97"/>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591944" y="1485900"/>
            <a:ext cx="7960110" cy="276999"/>
          </a:xfrm>
          <a:prstGeom prst="rect">
            <a:avLst/>
          </a:prstGeom>
          <a:noFill/>
          <a:ln>
            <a:noFill/>
          </a:ln>
        </p:spPr>
        <p:txBody>
          <a:bodyPr spcFirstLastPara="1" wrap="square" lIns="0" tIns="0" rIns="0" bIns="0" anchor="t" anchorCtr="0"/>
          <a:lstStyle>
            <a:lvl1pPr marL="457200" marR="0" lvl="0" indent="-22860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8" name="Google Shape;8;p1"/>
          <p:cNvSpPr txBox="1">
            <a:spLocks noGrp="1"/>
          </p:cNvSpPr>
          <p:nvPr>
            <p:ph type="ftr" idx="11"/>
          </p:nvPr>
        </p:nvSpPr>
        <p:spPr>
          <a:xfrm>
            <a:off x="3108960" y="6377940"/>
            <a:ext cx="2926080" cy="276999"/>
          </a:xfrm>
          <a:prstGeom prst="rect">
            <a:avLst/>
          </a:prstGeom>
          <a:noFill/>
          <a:ln>
            <a:noFill/>
          </a:ln>
        </p:spPr>
        <p:txBody>
          <a:bodyPr spcFirstLastPara="1" wrap="square" lIns="0" tIns="0" rIns="0" bIns="0" anchor="t" anchorCtr="0"/>
          <a:lstStyle>
            <a:lvl1pPr marR="0" lvl="0" algn="ctr"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dt" idx="10"/>
          </p:nvPr>
        </p:nvSpPr>
        <p:spPr>
          <a:xfrm>
            <a:off x="457200" y="6377940"/>
            <a:ext cx="2103120" cy="276999"/>
          </a:xfrm>
          <a:prstGeom prst="rect">
            <a:avLst/>
          </a:prstGeom>
          <a:noFill/>
          <a:ln>
            <a:noFill/>
          </a:ln>
        </p:spPr>
        <p:txBody>
          <a:bodyPr spcFirstLastPara="1" wrap="square" lIns="0" tIns="0" rIns="0" bIns="0" anchor="t" anchorCtr="0"/>
          <a:lstStyle>
            <a:lvl1pPr marR="0" lvl="0" algn="l"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583680" y="6377940"/>
            <a:ext cx="2103120" cy="276999"/>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1800" b="0" i="0" u="none" strike="noStrike" cap="none">
                <a:solidFill>
                  <a:srgbClr val="888888"/>
                </a:solidFill>
                <a:latin typeface="Calibri"/>
                <a:ea typeface="Calibri"/>
                <a:cs typeface="Calibri"/>
                <a:sym typeface="Calibri"/>
              </a:defRPr>
            </a:lvl1pPr>
            <a:lvl2pPr marL="0" marR="0" lvl="1" indent="0" algn="r" rtl="0">
              <a:spcBef>
                <a:spcPts val="0"/>
              </a:spcBef>
              <a:buNone/>
              <a:defRPr sz="1800" b="0" i="0" u="none" strike="noStrike" cap="none">
                <a:solidFill>
                  <a:srgbClr val="888888"/>
                </a:solidFill>
                <a:latin typeface="Calibri"/>
                <a:ea typeface="Calibri"/>
                <a:cs typeface="Calibri"/>
                <a:sym typeface="Calibri"/>
              </a:defRPr>
            </a:lvl2pPr>
            <a:lvl3pPr marL="0" marR="0" lvl="2" indent="0" algn="r" rtl="0">
              <a:spcBef>
                <a:spcPts val="0"/>
              </a:spcBef>
              <a:buNone/>
              <a:defRPr sz="1800" b="0" i="0" u="none" strike="noStrike" cap="none">
                <a:solidFill>
                  <a:srgbClr val="888888"/>
                </a:solidFill>
                <a:latin typeface="Calibri"/>
                <a:ea typeface="Calibri"/>
                <a:cs typeface="Calibri"/>
                <a:sym typeface="Calibri"/>
              </a:defRPr>
            </a:lvl3pPr>
            <a:lvl4pPr marL="0" marR="0" lvl="3" indent="0" algn="r" rtl="0">
              <a:spcBef>
                <a:spcPts val="0"/>
              </a:spcBef>
              <a:buNone/>
              <a:defRPr sz="1800" b="0" i="0" u="none" strike="noStrike" cap="none">
                <a:solidFill>
                  <a:srgbClr val="888888"/>
                </a:solidFill>
                <a:latin typeface="Calibri"/>
                <a:ea typeface="Calibri"/>
                <a:cs typeface="Calibri"/>
                <a:sym typeface="Calibri"/>
              </a:defRPr>
            </a:lvl4pPr>
            <a:lvl5pPr marL="0" marR="0" lvl="4" indent="0" algn="r" rtl="0">
              <a:spcBef>
                <a:spcPts val="0"/>
              </a:spcBef>
              <a:buNone/>
              <a:defRPr sz="1800" b="0" i="0" u="none" strike="noStrike" cap="none">
                <a:solidFill>
                  <a:srgbClr val="888888"/>
                </a:solidFill>
                <a:latin typeface="Calibri"/>
                <a:ea typeface="Calibri"/>
                <a:cs typeface="Calibri"/>
                <a:sym typeface="Calibri"/>
              </a:defRPr>
            </a:lvl5pPr>
            <a:lvl6pPr marL="0" marR="0" lvl="5" indent="0" algn="r" rtl="0">
              <a:spcBef>
                <a:spcPts val="0"/>
              </a:spcBef>
              <a:buNone/>
              <a:defRPr sz="1800" b="0" i="0" u="none" strike="noStrike" cap="none">
                <a:solidFill>
                  <a:srgbClr val="888888"/>
                </a:solidFill>
                <a:latin typeface="Calibri"/>
                <a:ea typeface="Calibri"/>
                <a:cs typeface="Calibri"/>
                <a:sym typeface="Calibri"/>
              </a:defRPr>
            </a:lvl6pPr>
            <a:lvl7pPr marL="0" marR="0" lvl="6" indent="0" algn="r" rtl="0">
              <a:spcBef>
                <a:spcPts val="0"/>
              </a:spcBef>
              <a:buNone/>
              <a:defRPr sz="1800" b="0" i="0" u="none" strike="noStrike" cap="none">
                <a:solidFill>
                  <a:srgbClr val="888888"/>
                </a:solidFill>
                <a:latin typeface="Calibri"/>
                <a:ea typeface="Calibri"/>
                <a:cs typeface="Calibri"/>
                <a:sym typeface="Calibri"/>
              </a:defRPr>
            </a:lvl7pPr>
            <a:lvl8pPr marL="0" marR="0" lvl="7" indent="0" algn="r" rtl="0">
              <a:spcBef>
                <a:spcPts val="0"/>
              </a:spcBef>
              <a:buNone/>
              <a:defRPr sz="1800" b="0" i="0" u="none" strike="noStrike" cap="none">
                <a:solidFill>
                  <a:srgbClr val="888888"/>
                </a:solidFill>
                <a:latin typeface="Calibri"/>
                <a:ea typeface="Calibri"/>
                <a:cs typeface="Calibri"/>
                <a:sym typeface="Calibri"/>
              </a:defRPr>
            </a:lvl8pPr>
            <a:lvl9pPr marL="0" marR="0" lvl="8" indent="0" algn="r" rtl="0">
              <a:spcBef>
                <a:spcPts val="0"/>
              </a:spcBef>
              <a:buNone/>
              <a:defRPr sz="18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pic>
        <p:nvPicPr>
          <p:cNvPr id="46" name="Google Shape;46;p7" descr="Sorted-in-Schools-CFFC-CMYK-Stacked[3].png"/>
          <p:cNvPicPr preferRelativeResize="0"/>
          <p:nvPr/>
        </p:nvPicPr>
        <p:blipFill rotWithShape="1">
          <a:blip r:embed="rId3">
            <a:alphaModFix/>
          </a:blip>
          <a:srcRect b="-1826"/>
          <a:stretch/>
        </p:blipFill>
        <p:spPr>
          <a:xfrm>
            <a:off x="6858000" y="838200"/>
            <a:ext cx="1619364" cy="1122680"/>
          </a:xfrm>
          <a:prstGeom prst="rect">
            <a:avLst/>
          </a:prstGeom>
          <a:noFill/>
          <a:ln>
            <a:noFill/>
          </a:ln>
        </p:spPr>
      </p:pic>
      <p:pic>
        <p:nvPicPr>
          <p:cNvPr id="47" name="Google Shape;47;p7" descr="Main image for landing page-02.psd"/>
          <p:cNvPicPr preferRelativeResize="0"/>
          <p:nvPr/>
        </p:nvPicPr>
        <p:blipFill rotWithShape="1">
          <a:blip r:embed="rId4">
            <a:alphaModFix/>
          </a:blip>
          <a:srcRect/>
          <a:stretch/>
        </p:blipFill>
        <p:spPr>
          <a:xfrm>
            <a:off x="1219200" y="381000"/>
            <a:ext cx="3356414" cy="5334000"/>
          </a:xfrm>
          <a:prstGeom prst="rect">
            <a:avLst/>
          </a:prstGeom>
          <a:noFill/>
          <a:ln>
            <a:noFill/>
          </a:ln>
        </p:spPr>
      </p:pic>
      <p:sp>
        <p:nvSpPr>
          <p:cNvPr id="48" name="Google Shape;48;p7"/>
          <p:cNvSpPr txBox="1"/>
          <p:nvPr/>
        </p:nvSpPr>
        <p:spPr>
          <a:xfrm>
            <a:off x="3124200" y="2743200"/>
            <a:ext cx="5398407" cy="1243929"/>
          </a:xfrm>
          <a:prstGeom prst="rect">
            <a:avLst/>
          </a:prstGeom>
          <a:noFill/>
          <a:ln>
            <a:noFill/>
          </a:ln>
        </p:spPr>
        <p:txBody>
          <a:bodyPr spcFirstLastPara="1" wrap="square" lIns="0" tIns="12675" rIns="0" bIns="0" anchor="t" anchorCtr="0">
            <a:noAutofit/>
          </a:bodyPr>
          <a:lstStyle/>
          <a:p>
            <a:pPr marL="12698" marR="0" lvl="0" indent="0" algn="r" rtl="0">
              <a:spcBef>
                <a:spcPts val="0"/>
              </a:spcBef>
              <a:spcAft>
                <a:spcPts val="0"/>
              </a:spcAft>
              <a:buNone/>
            </a:pPr>
            <a:r>
              <a:rPr lang="en-US" sz="8000" b="1">
                <a:solidFill>
                  <a:srgbClr val="CE0058"/>
                </a:solidFill>
                <a:latin typeface="Century Gothic"/>
                <a:ea typeface="Century Gothic"/>
                <a:cs typeface="Century Gothic"/>
                <a:sym typeface="Century Gothic"/>
              </a:rPr>
              <a:t>Setting</a:t>
            </a:r>
            <a:endParaRPr sz="8000" b="1">
              <a:solidFill>
                <a:srgbClr val="CE0058"/>
              </a:solidFill>
              <a:latin typeface="Century Gothic"/>
              <a:ea typeface="Century Gothic"/>
              <a:cs typeface="Century Gothic"/>
              <a:sym typeface="Century Gothic"/>
            </a:endParaRPr>
          </a:p>
          <a:p>
            <a:pPr marL="12699" marR="0" lvl="0" indent="0" algn="r" rtl="0">
              <a:spcBef>
                <a:spcPts val="0"/>
              </a:spcBef>
              <a:spcAft>
                <a:spcPts val="0"/>
              </a:spcAft>
              <a:buNone/>
            </a:pPr>
            <a:r>
              <a:rPr lang="en-US" sz="8000" b="1">
                <a:solidFill>
                  <a:srgbClr val="CE0058"/>
                </a:solidFill>
                <a:latin typeface="Century Gothic"/>
                <a:ea typeface="Century Gothic"/>
                <a:cs typeface="Century Gothic"/>
                <a:sym typeface="Century Gothic"/>
              </a:rPr>
              <a:t>g</a:t>
            </a:r>
            <a:r>
              <a:rPr lang="en-US" sz="8000" b="1" i="0" u="none" strike="noStrike" cap="none">
                <a:solidFill>
                  <a:srgbClr val="CE0058"/>
                </a:solidFill>
                <a:latin typeface="Century Gothic"/>
                <a:ea typeface="Century Gothic"/>
                <a:cs typeface="Century Gothic"/>
                <a:sym typeface="Century Gothic"/>
              </a:rPr>
              <a:t>oals</a:t>
            </a:r>
            <a:endParaRPr sz="8000" b="1" i="0" u="none" strike="noStrike" cap="none">
              <a:solidFill>
                <a:srgbClr val="CE0058"/>
              </a:solidFill>
              <a:latin typeface="Century Gothic"/>
              <a:ea typeface="Century Gothic"/>
              <a:cs typeface="Century Gothic"/>
              <a:sym typeface="Century Gothic"/>
            </a:endParaRPr>
          </a:p>
        </p:txBody>
      </p:sp>
      <p:pic>
        <p:nvPicPr>
          <p:cNvPr id="49" name="Google Shape;49;p7" descr="Wave Footer_Red-01.eps"/>
          <p:cNvPicPr preferRelativeResize="0"/>
          <p:nvPr/>
        </p:nvPicPr>
        <p:blipFill rotWithShape="1">
          <a:blip r:embed="rId5">
            <a:alphaModFix/>
          </a:blip>
          <a:srcRect/>
          <a:stretch/>
        </p:blipFill>
        <p:spPr>
          <a:xfrm>
            <a:off x="0" y="5638800"/>
            <a:ext cx="9144000" cy="12192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pic>
        <p:nvPicPr>
          <p:cNvPr id="125" name="Google Shape;125;p16" descr="Wave Footer_Red-01.eps"/>
          <p:cNvPicPr preferRelativeResize="0"/>
          <p:nvPr/>
        </p:nvPicPr>
        <p:blipFill rotWithShape="1">
          <a:blip r:embed="rId3">
            <a:alphaModFix/>
          </a:blip>
          <a:srcRect/>
          <a:stretch/>
        </p:blipFill>
        <p:spPr>
          <a:xfrm>
            <a:off x="0" y="5638800"/>
            <a:ext cx="9144003" cy="1219200"/>
          </a:xfrm>
          <a:prstGeom prst="rect">
            <a:avLst/>
          </a:prstGeom>
          <a:noFill/>
          <a:ln>
            <a:noFill/>
          </a:ln>
        </p:spPr>
      </p:pic>
      <p:sp>
        <p:nvSpPr>
          <p:cNvPr id="126" name="Google Shape;126;p16"/>
          <p:cNvSpPr txBox="1"/>
          <p:nvPr/>
        </p:nvSpPr>
        <p:spPr>
          <a:xfrm>
            <a:off x="1064545" y="652525"/>
            <a:ext cx="7014900" cy="1736400"/>
          </a:xfrm>
          <a:prstGeom prst="rect">
            <a:avLst/>
          </a:prstGeom>
          <a:noFill/>
          <a:ln>
            <a:noFill/>
          </a:ln>
        </p:spPr>
        <p:txBody>
          <a:bodyPr spcFirstLastPara="1" wrap="square" lIns="0" tIns="12675" rIns="0" bIns="0" anchor="t" anchorCtr="0">
            <a:noAutofit/>
          </a:bodyPr>
          <a:lstStyle/>
          <a:p>
            <a:pPr marL="0" lvl="0" indent="0" algn="ctr" rtl="0">
              <a:lnSpc>
                <a:spcPct val="115000"/>
              </a:lnSpc>
              <a:spcBef>
                <a:spcPts val="0"/>
              </a:spcBef>
              <a:spcAft>
                <a:spcPts val="0"/>
              </a:spcAft>
              <a:buClr>
                <a:schemeClr val="dk1"/>
              </a:buClr>
              <a:buSzPts val="1100"/>
              <a:buFont typeface="Arial"/>
              <a:buNone/>
            </a:pPr>
            <a:r>
              <a:rPr lang="en-US" sz="2400" b="1">
                <a:solidFill>
                  <a:srgbClr val="CE0058"/>
                </a:solidFill>
                <a:latin typeface="Century Gothic"/>
                <a:ea typeface="Century Gothic"/>
                <a:cs typeface="Century Gothic"/>
                <a:sym typeface="Century Gothic"/>
              </a:rPr>
              <a:t>Review and track your goals regularly.</a:t>
            </a:r>
            <a:endParaRPr sz="2400" b="1">
              <a:solidFill>
                <a:srgbClr val="CE0058"/>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endParaRPr sz="2400" b="1">
              <a:solidFill>
                <a:srgbClr val="CE0058"/>
              </a:solidFill>
              <a:highlight>
                <a:srgbClr val="FFFFFF"/>
              </a:highlight>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2400" b="1">
                <a:solidFill>
                  <a:srgbClr val="CE0058"/>
                </a:solidFill>
                <a:highlight>
                  <a:srgbClr val="FFFFFF"/>
                </a:highlight>
                <a:latin typeface="Century Gothic"/>
                <a:ea typeface="Century Gothic"/>
                <a:cs typeface="Century Gothic"/>
                <a:sym typeface="Century Gothic"/>
              </a:rPr>
              <a:t>Keep a record of how you are going. </a:t>
            </a:r>
            <a:endParaRPr sz="2400" b="1">
              <a:solidFill>
                <a:srgbClr val="CE0058"/>
              </a:solidFill>
              <a:highlight>
                <a:srgbClr val="FFFFFF"/>
              </a:highlight>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2400" b="1">
                <a:solidFill>
                  <a:srgbClr val="CE0058"/>
                </a:solidFill>
                <a:highlight>
                  <a:srgbClr val="FFFFFF"/>
                </a:highlight>
                <a:latin typeface="Century Gothic"/>
                <a:ea typeface="Century Gothic"/>
                <a:cs typeface="Century Gothic"/>
                <a:sym typeface="Century Gothic"/>
              </a:rPr>
              <a:t>Check your bank statements  regularly to track your progress</a:t>
            </a:r>
            <a:endParaRPr sz="2400" b="1">
              <a:solidFill>
                <a:srgbClr val="CE0058"/>
              </a:solidFill>
              <a:highlight>
                <a:srgbClr val="FFFFFF"/>
              </a:highlight>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endParaRPr sz="2400" b="1">
              <a:solidFill>
                <a:srgbClr val="CE0058"/>
              </a:solidFill>
              <a:highlight>
                <a:srgbClr val="FFFFFF"/>
              </a:highlight>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2400" b="1">
                <a:solidFill>
                  <a:srgbClr val="CE0058"/>
                </a:solidFill>
                <a:highlight>
                  <a:srgbClr val="FFFFFF"/>
                </a:highlight>
                <a:latin typeface="Century Gothic"/>
                <a:ea typeface="Century Gothic"/>
                <a:cs typeface="Century Gothic"/>
                <a:sym typeface="Century Gothic"/>
              </a:rPr>
              <a:t>Document your spending, especially if you've set a resolution such as buying only one coffee a week.</a:t>
            </a:r>
            <a:endParaRPr sz="2400" b="1">
              <a:solidFill>
                <a:srgbClr val="CE0058"/>
              </a:solidFill>
              <a:highlight>
                <a:srgbClr val="FFFFFF"/>
              </a:highlight>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endParaRPr sz="2400" b="1">
              <a:solidFill>
                <a:srgbClr val="CE0058"/>
              </a:solidFill>
              <a:highlight>
                <a:srgbClr val="FFFFFF"/>
              </a:highlight>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2400" b="1">
                <a:solidFill>
                  <a:srgbClr val="CE0058"/>
                </a:solidFill>
                <a:highlight>
                  <a:srgbClr val="FFFFFF"/>
                </a:highlight>
                <a:latin typeface="Century Gothic"/>
                <a:ea typeface="Century Gothic"/>
                <a:cs typeface="Century Gothic"/>
                <a:sym typeface="Century Gothic"/>
              </a:rPr>
              <a:t>Share your progress with a buddy. </a:t>
            </a:r>
            <a:endParaRPr sz="2400" b="1">
              <a:solidFill>
                <a:srgbClr val="CE0058"/>
              </a:solidFill>
              <a:latin typeface="Century Gothic"/>
              <a:ea typeface="Century Gothic"/>
              <a:cs typeface="Century Gothic"/>
              <a:sym typeface="Century Gothic"/>
            </a:endParaRPr>
          </a:p>
        </p:txBody>
      </p:sp>
      <p:sp>
        <p:nvSpPr>
          <p:cNvPr id="127" name="Google Shape;127;p16"/>
          <p:cNvSpPr txBox="1"/>
          <p:nvPr/>
        </p:nvSpPr>
        <p:spPr>
          <a:xfrm>
            <a:off x="615328" y="6324600"/>
            <a:ext cx="2784600" cy="161700"/>
          </a:xfrm>
          <a:prstGeom prst="rect">
            <a:avLst/>
          </a:prstGeom>
          <a:noFill/>
          <a:ln>
            <a:noFill/>
          </a:ln>
        </p:spPr>
        <p:txBody>
          <a:bodyPr spcFirstLastPara="1" wrap="square" lIns="0" tIns="0" rIns="0" bIns="0" anchor="t" anchorCtr="0">
            <a:noAutofit/>
          </a:bodyPr>
          <a:lstStyle/>
          <a:p>
            <a:pPr marL="11131" marR="0" lvl="0" indent="0" algn="l" rtl="0">
              <a:lnSpc>
                <a:spcPct val="113545"/>
              </a:lnSpc>
              <a:spcBef>
                <a:spcPts val="0"/>
              </a:spcBef>
              <a:spcAft>
                <a:spcPts val="0"/>
              </a:spcAft>
              <a:buNone/>
            </a:pPr>
            <a:r>
              <a:rPr lang="en-US" sz="1100" b="1">
                <a:solidFill>
                  <a:schemeClr val="lt1"/>
                </a:solidFill>
                <a:latin typeface="Montserrat"/>
                <a:ea typeface="Montserrat"/>
                <a:cs typeface="Montserrat"/>
                <a:sym typeface="Montserrat"/>
              </a:rPr>
              <a:t>Goals</a:t>
            </a:r>
            <a:r>
              <a:rPr lang="en-US" sz="1100" b="0" i="0" u="none" strike="noStrike" cap="none">
                <a:solidFill>
                  <a:schemeClr val="lt1"/>
                </a:solidFill>
                <a:latin typeface="Arial"/>
                <a:ea typeface="Arial"/>
                <a:cs typeface="Arial"/>
                <a:sym typeface="Arial"/>
              </a:rPr>
              <a:t> | Sorted in Schools</a:t>
            </a:r>
            <a:endParaRPr sz="1100" b="0" i="0" u="none" strike="noStrike" cap="none">
              <a:solidFill>
                <a:schemeClr val="lt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7" descr="Wave Footer_Red-01.eps"/>
          <p:cNvPicPr preferRelativeResize="0"/>
          <p:nvPr/>
        </p:nvPicPr>
        <p:blipFill rotWithShape="1">
          <a:blip r:embed="rId3">
            <a:alphaModFix/>
          </a:blip>
          <a:srcRect/>
          <a:stretch/>
        </p:blipFill>
        <p:spPr>
          <a:xfrm>
            <a:off x="0" y="5638800"/>
            <a:ext cx="9144003" cy="1219200"/>
          </a:xfrm>
          <a:prstGeom prst="rect">
            <a:avLst/>
          </a:prstGeom>
          <a:noFill/>
          <a:ln>
            <a:noFill/>
          </a:ln>
        </p:spPr>
      </p:pic>
      <p:sp>
        <p:nvSpPr>
          <p:cNvPr id="133" name="Google Shape;133;p17"/>
          <p:cNvSpPr txBox="1"/>
          <p:nvPr/>
        </p:nvSpPr>
        <p:spPr>
          <a:xfrm>
            <a:off x="609600" y="1609850"/>
            <a:ext cx="4267200" cy="2828700"/>
          </a:xfrm>
          <a:prstGeom prst="rect">
            <a:avLst/>
          </a:prstGeom>
          <a:noFill/>
          <a:ln>
            <a:noFill/>
          </a:ln>
        </p:spPr>
        <p:txBody>
          <a:bodyPr spcFirstLastPara="1" wrap="square" lIns="0" tIns="12675" rIns="0" bIns="0" anchor="t" anchorCtr="0">
            <a:noAutofit/>
          </a:bodyPr>
          <a:lstStyle/>
          <a:p>
            <a:pPr marL="0" lvl="0" indent="0" rtl="0">
              <a:lnSpc>
                <a:spcPct val="115000"/>
              </a:lnSpc>
              <a:spcBef>
                <a:spcPts val="0"/>
              </a:spcBef>
              <a:spcAft>
                <a:spcPts val="0"/>
              </a:spcAft>
              <a:buClr>
                <a:schemeClr val="dk1"/>
              </a:buClr>
              <a:buSzPts val="1100"/>
              <a:buFont typeface="Arial"/>
              <a:buNone/>
            </a:pPr>
            <a:endParaRPr sz="2400" b="1">
              <a:solidFill>
                <a:srgbClr val="CE0058"/>
              </a:solidFill>
              <a:latin typeface="Century Gothic"/>
              <a:ea typeface="Century Gothic"/>
              <a:cs typeface="Century Gothic"/>
              <a:sym typeface="Century Gothic"/>
            </a:endParaRPr>
          </a:p>
          <a:p>
            <a:pPr marL="12698" marR="0" lvl="0" indent="0" algn="l" rtl="0">
              <a:spcBef>
                <a:spcPts val="0"/>
              </a:spcBef>
              <a:spcAft>
                <a:spcPts val="0"/>
              </a:spcAft>
              <a:buNone/>
            </a:pPr>
            <a:endParaRPr sz="2400" b="1">
              <a:solidFill>
                <a:srgbClr val="CE0058"/>
              </a:solidFill>
              <a:latin typeface="Century Gothic"/>
              <a:ea typeface="Century Gothic"/>
              <a:cs typeface="Century Gothic"/>
              <a:sym typeface="Century Gothic"/>
            </a:endParaRPr>
          </a:p>
          <a:p>
            <a:pPr marL="12698" marR="0" lvl="0" indent="0" algn="l" rtl="0">
              <a:spcBef>
                <a:spcPts val="120"/>
              </a:spcBef>
              <a:spcAft>
                <a:spcPts val="0"/>
              </a:spcAft>
              <a:buNone/>
            </a:pPr>
            <a:endParaRPr/>
          </a:p>
          <a:p>
            <a:pPr marL="12698" marR="0" lvl="0" indent="0" algn="l" rtl="0">
              <a:spcBef>
                <a:spcPts val="120"/>
              </a:spcBef>
              <a:spcAft>
                <a:spcPts val="0"/>
              </a:spcAft>
              <a:buNone/>
            </a:pPr>
            <a:endParaRPr sz="2400" b="0" i="0" u="none" strike="noStrike" cap="none">
              <a:solidFill>
                <a:schemeClr val="dk1"/>
              </a:solidFill>
              <a:latin typeface="Times New Roman"/>
              <a:ea typeface="Times New Roman"/>
              <a:cs typeface="Times New Roman"/>
              <a:sym typeface="Times New Roman"/>
            </a:endParaRPr>
          </a:p>
          <a:p>
            <a:pPr marL="12698" marR="0" lvl="0" indent="0" algn="l" rtl="0">
              <a:spcBef>
                <a:spcPts val="0"/>
              </a:spcBef>
              <a:spcAft>
                <a:spcPts val="0"/>
              </a:spcAft>
              <a:buNone/>
            </a:pPr>
            <a:endParaRPr sz="2000" b="1" i="0" u="none" strike="noStrike" cap="none">
              <a:solidFill>
                <a:srgbClr val="CE0058"/>
              </a:solidFill>
              <a:latin typeface="Montserrat"/>
              <a:ea typeface="Montserrat"/>
              <a:cs typeface="Montserrat"/>
              <a:sym typeface="Montserrat"/>
            </a:endParaRPr>
          </a:p>
          <a:p>
            <a:pPr marL="12698" marR="0" lvl="0" indent="0" algn="l" rtl="0">
              <a:spcBef>
                <a:spcPts val="120"/>
              </a:spcBef>
              <a:spcAft>
                <a:spcPts val="0"/>
              </a:spcAft>
              <a:buNone/>
            </a:pPr>
            <a:endParaRPr sz="2000" b="0" i="0" u="none" strike="noStrike" cap="none">
              <a:solidFill>
                <a:schemeClr val="dk1"/>
              </a:solidFill>
              <a:latin typeface="Arial"/>
              <a:ea typeface="Arial"/>
              <a:cs typeface="Arial"/>
              <a:sym typeface="Arial"/>
            </a:endParaRPr>
          </a:p>
        </p:txBody>
      </p:sp>
      <p:sp>
        <p:nvSpPr>
          <p:cNvPr id="134" name="Google Shape;134;p17"/>
          <p:cNvSpPr txBox="1"/>
          <p:nvPr/>
        </p:nvSpPr>
        <p:spPr>
          <a:xfrm>
            <a:off x="615328" y="6324600"/>
            <a:ext cx="2784600" cy="161700"/>
          </a:xfrm>
          <a:prstGeom prst="rect">
            <a:avLst/>
          </a:prstGeom>
          <a:noFill/>
          <a:ln>
            <a:noFill/>
          </a:ln>
        </p:spPr>
        <p:txBody>
          <a:bodyPr spcFirstLastPara="1" wrap="square" lIns="0" tIns="0" rIns="0" bIns="0" anchor="t" anchorCtr="0">
            <a:noAutofit/>
          </a:bodyPr>
          <a:lstStyle/>
          <a:p>
            <a:pPr marL="11131" marR="0" lvl="0" indent="0" algn="l" rtl="0">
              <a:lnSpc>
                <a:spcPct val="113545"/>
              </a:lnSpc>
              <a:spcBef>
                <a:spcPts val="0"/>
              </a:spcBef>
              <a:spcAft>
                <a:spcPts val="0"/>
              </a:spcAft>
              <a:buNone/>
            </a:pPr>
            <a:r>
              <a:rPr lang="en-US" sz="1100" b="1">
                <a:solidFill>
                  <a:schemeClr val="lt1"/>
                </a:solidFill>
                <a:latin typeface="Montserrat"/>
                <a:ea typeface="Montserrat"/>
                <a:cs typeface="Montserrat"/>
                <a:sym typeface="Montserrat"/>
              </a:rPr>
              <a:t>Goals</a:t>
            </a:r>
            <a:r>
              <a:rPr lang="en-US" sz="1100" b="0" i="0" u="none" strike="noStrike" cap="none">
                <a:solidFill>
                  <a:schemeClr val="lt1"/>
                </a:solidFill>
                <a:latin typeface="Arial"/>
                <a:ea typeface="Arial"/>
                <a:cs typeface="Arial"/>
                <a:sym typeface="Arial"/>
              </a:rPr>
              <a:t> | Sorted in Schools</a:t>
            </a:r>
            <a:endParaRPr sz="1100" b="0" i="0" u="none" strike="noStrike" cap="none">
              <a:solidFill>
                <a:schemeClr val="lt1"/>
              </a:solidFill>
              <a:latin typeface="Arial"/>
              <a:ea typeface="Arial"/>
              <a:cs typeface="Arial"/>
              <a:sym typeface="Arial"/>
            </a:endParaRPr>
          </a:p>
        </p:txBody>
      </p:sp>
      <p:pic>
        <p:nvPicPr>
          <p:cNvPr id="135" name="Google Shape;135;p17"/>
          <p:cNvPicPr preferRelativeResize="0"/>
          <p:nvPr/>
        </p:nvPicPr>
        <p:blipFill>
          <a:blip r:embed="rId4">
            <a:alphaModFix/>
          </a:blip>
          <a:stretch>
            <a:fillRect/>
          </a:stretch>
        </p:blipFill>
        <p:spPr>
          <a:xfrm>
            <a:off x="5043875" y="1327225"/>
            <a:ext cx="3962400" cy="3962400"/>
          </a:xfrm>
          <a:prstGeom prst="rect">
            <a:avLst/>
          </a:prstGeom>
          <a:noFill/>
          <a:ln>
            <a:noFill/>
          </a:ln>
        </p:spPr>
      </p:pic>
      <p:sp>
        <p:nvSpPr>
          <p:cNvPr id="136" name="Google Shape;136;p17"/>
          <p:cNvSpPr txBox="1"/>
          <p:nvPr/>
        </p:nvSpPr>
        <p:spPr>
          <a:xfrm>
            <a:off x="465325" y="2125025"/>
            <a:ext cx="4267200" cy="1996200"/>
          </a:xfrm>
          <a:prstGeom prst="rect">
            <a:avLst/>
          </a:prstGeom>
          <a:noFill/>
          <a:ln>
            <a:noFill/>
          </a:ln>
        </p:spPr>
        <p:txBody>
          <a:bodyPr spcFirstLastPara="1" wrap="square" lIns="91425" tIns="91425" rIns="91425" bIns="91425" anchor="ctr" anchorCtr="0">
            <a:noAutofit/>
          </a:bodyPr>
          <a:lstStyle/>
          <a:p>
            <a:pPr marL="0" lvl="0" indent="0" rtl="0">
              <a:lnSpc>
                <a:spcPct val="115000"/>
              </a:lnSpc>
              <a:spcBef>
                <a:spcPts val="0"/>
              </a:spcBef>
              <a:spcAft>
                <a:spcPts val="0"/>
              </a:spcAft>
              <a:buNone/>
            </a:pPr>
            <a:r>
              <a:rPr lang="en-US" sz="3600" b="1">
                <a:solidFill>
                  <a:srgbClr val="CE0058"/>
                </a:solidFill>
                <a:latin typeface="Century Gothic"/>
                <a:ea typeface="Century Gothic"/>
                <a:cs typeface="Century Gothic"/>
                <a:sym typeface="Century Gothic"/>
              </a:rPr>
              <a:t>Take the time to celebrate the goals you achieve. </a:t>
            </a:r>
            <a:endParaRPr sz="36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pic>
        <p:nvPicPr>
          <p:cNvPr id="141" name="Google Shape;141;p18" descr="Wave Footer_Red-01.eps"/>
          <p:cNvPicPr preferRelativeResize="0"/>
          <p:nvPr/>
        </p:nvPicPr>
        <p:blipFill rotWithShape="1">
          <a:blip r:embed="rId3">
            <a:alphaModFix/>
          </a:blip>
          <a:srcRect/>
          <a:stretch/>
        </p:blipFill>
        <p:spPr>
          <a:xfrm>
            <a:off x="0" y="5638800"/>
            <a:ext cx="9144003" cy="1219200"/>
          </a:xfrm>
          <a:prstGeom prst="rect">
            <a:avLst/>
          </a:prstGeom>
          <a:noFill/>
          <a:ln>
            <a:noFill/>
          </a:ln>
        </p:spPr>
      </p:pic>
      <p:sp>
        <p:nvSpPr>
          <p:cNvPr id="142" name="Google Shape;142;p18"/>
          <p:cNvSpPr txBox="1"/>
          <p:nvPr/>
        </p:nvSpPr>
        <p:spPr>
          <a:xfrm>
            <a:off x="615325" y="1615375"/>
            <a:ext cx="7401900" cy="3184800"/>
          </a:xfrm>
          <a:prstGeom prst="rect">
            <a:avLst/>
          </a:prstGeom>
          <a:noFill/>
          <a:ln>
            <a:noFill/>
          </a:ln>
        </p:spPr>
        <p:txBody>
          <a:bodyPr spcFirstLastPara="1" wrap="square" lIns="0" tIns="12675" rIns="0" bIns="0" anchor="t" anchorCtr="0">
            <a:noAutofit/>
          </a:bodyPr>
          <a:lstStyle/>
          <a:p>
            <a:pPr marL="0" lvl="0" indent="0" rtl="0">
              <a:spcBef>
                <a:spcPts val="0"/>
              </a:spcBef>
              <a:spcAft>
                <a:spcPts val="0"/>
              </a:spcAft>
              <a:buClr>
                <a:srgbClr val="000000"/>
              </a:buClr>
              <a:buSzPts val="1100"/>
              <a:buFont typeface="Arial"/>
              <a:buNone/>
            </a:pPr>
            <a:endParaRPr sz="3000" b="1">
              <a:solidFill>
                <a:srgbClr val="CE0058"/>
              </a:solidFill>
              <a:highlight>
                <a:srgbClr val="FFFFFF"/>
              </a:highlight>
              <a:latin typeface="Century Gothic"/>
              <a:ea typeface="Century Gothic"/>
              <a:cs typeface="Century Gothic"/>
              <a:sym typeface="Century Gothic"/>
            </a:endParaRPr>
          </a:p>
          <a:p>
            <a:pPr marL="0" lvl="0" indent="0" algn="ctr" rtl="0">
              <a:lnSpc>
                <a:spcPct val="115000"/>
              </a:lnSpc>
              <a:spcBef>
                <a:spcPts val="0"/>
              </a:spcBef>
              <a:spcAft>
                <a:spcPts val="0"/>
              </a:spcAft>
              <a:buClr>
                <a:srgbClr val="000000"/>
              </a:buClr>
              <a:buSzPts val="1100"/>
              <a:buFont typeface="Arial"/>
              <a:buNone/>
            </a:pPr>
            <a:r>
              <a:rPr lang="en-US" sz="3000" b="1">
                <a:solidFill>
                  <a:srgbClr val="CE0058"/>
                </a:solidFill>
                <a:latin typeface="Century Gothic"/>
                <a:ea typeface="Century Gothic"/>
                <a:cs typeface="Century Gothic"/>
                <a:sym typeface="Century Gothic"/>
              </a:rPr>
              <a:t>Make sure you have another goal ready to go once one has been achieved.</a:t>
            </a:r>
            <a:endParaRPr sz="3000" b="1">
              <a:solidFill>
                <a:srgbClr val="CE0058"/>
              </a:solidFill>
              <a:highlight>
                <a:srgbClr val="FFFFFF"/>
              </a:highlight>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endParaRPr sz="2400" b="1">
              <a:solidFill>
                <a:srgbClr val="CE0058"/>
              </a:solidFill>
              <a:latin typeface="Century Gothic"/>
              <a:ea typeface="Century Gothic"/>
              <a:cs typeface="Century Gothic"/>
              <a:sym typeface="Century Gothic"/>
            </a:endParaRPr>
          </a:p>
          <a:p>
            <a:pPr marL="12698" marR="0" lvl="0" indent="0" algn="l" rtl="0">
              <a:spcBef>
                <a:spcPts val="0"/>
              </a:spcBef>
              <a:spcAft>
                <a:spcPts val="0"/>
              </a:spcAft>
              <a:buNone/>
            </a:pPr>
            <a:endParaRPr sz="2000" b="1" i="0" u="none" strike="noStrike" cap="none">
              <a:solidFill>
                <a:srgbClr val="CE0058"/>
              </a:solidFill>
              <a:latin typeface="Montserrat"/>
              <a:ea typeface="Montserrat"/>
              <a:cs typeface="Montserrat"/>
              <a:sym typeface="Montserrat"/>
            </a:endParaRPr>
          </a:p>
          <a:p>
            <a:pPr marL="12698" marR="0" lvl="0" indent="0" algn="l" rtl="0">
              <a:spcBef>
                <a:spcPts val="120"/>
              </a:spcBef>
              <a:spcAft>
                <a:spcPts val="0"/>
              </a:spcAft>
              <a:buNone/>
            </a:pPr>
            <a:endParaRPr/>
          </a:p>
          <a:p>
            <a:pPr marL="12698" marR="0" lvl="0" indent="0" algn="l" rtl="0">
              <a:spcBef>
                <a:spcPts val="120"/>
              </a:spcBef>
              <a:spcAft>
                <a:spcPts val="0"/>
              </a:spcAft>
              <a:buNone/>
            </a:pPr>
            <a:endParaRPr sz="2400" b="0" i="0" u="none" strike="noStrike" cap="none">
              <a:solidFill>
                <a:schemeClr val="dk1"/>
              </a:solidFill>
              <a:latin typeface="Times New Roman"/>
              <a:ea typeface="Times New Roman"/>
              <a:cs typeface="Times New Roman"/>
              <a:sym typeface="Times New Roman"/>
            </a:endParaRPr>
          </a:p>
          <a:p>
            <a:pPr marL="12698" marR="0" lvl="0" indent="0" algn="l" rtl="0">
              <a:spcBef>
                <a:spcPts val="0"/>
              </a:spcBef>
              <a:spcAft>
                <a:spcPts val="0"/>
              </a:spcAft>
              <a:buNone/>
            </a:pPr>
            <a:endParaRPr sz="2000" b="1" i="0" u="none" strike="noStrike" cap="none">
              <a:solidFill>
                <a:srgbClr val="CE0058"/>
              </a:solidFill>
              <a:latin typeface="Montserrat"/>
              <a:ea typeface="Montserrat"/>
              <a:cs typeface="Montserrat"/>
              <a:sym typeface="Montserrat"/>
            </a:endParaRPr>
          </a:p>
          <a:p>
            <a:pPr marL="12698" marR="0" lvl="0" indent="0" algn="l" rtl="0">
              <a:spcBef>
                <a:spcPts val="120"/>
              </a:spcBef>
              <a:spcAft>
                <a:spcPts val="0"/>
              </a:spcAft>
              <a:buNone/>
            </a:pPr>
            <a:endParaRPr sz="2000" b="0" i="0" u="none" strike="noStrike" cap="none">
              <a:solidFill>
                <a:schemeClr val="dk1"/>
              </a:solidFill>
              <a:latin typeface="Arial"/>
              <a:ea typeface="Arial"/>
              <a:cs typeface="Arial"/>
              <a:sym typeface="Arial"/>
            </a:endParaRPr>
          </a:p>
        </p:txBody>
      </p:sp>
      <p:sp>
        <p:nvSpPr>
          <p:cNvPr id="143" name="Google Shape;143;p18"/>
          <p:cNvSpPr txBox="1"/>
          <p:nvPr/>
        </p:nvSpPr>
        <p:spPr>
          <a:xfrm>
            <a:off x="615328" y="6324600"/>
            <a:ext cx="2784600" cy="161700"/>
          </a:xfrm>
          <a:prstGeom prst="rect">
            <a:avLst/>
          </a:prstGeom>
          <a:noFill/>
          <a:ln>
            <a:noFill/>
          </a:ln>
        </p:spPr>
        <p:txBody>
          <a:bodyPr spcFirstLastPara="1" wrap="square" lIns="0" tIns="0" rIns="0" bIns="0" anchor="t" anchorCtr="0">
            <a:noAutofit/>
          </a:bodyPr>
          <a:lstStyle/>
          <a:p>
            <a:pPr marL="11131" marR="0" lvl="0" indent="0" algn="l" rtl="0">
              <a:lnSpc>
                <a:spcPct val="113545"/>
              </a:lnSpc>
              <a:spcBef>
                <a:spcPts val="0"/>
              </a:spcBef>
              <a:spcAft>
                <a:spcPts val="0"/>
              </a:spcAft>
              <a:buNone/>
            </a:pPr>
            <a:r>
              <a:rPr lang="en-US" sz="1100" b="1">
                <a:solidFill>
                  <a:schemeClr val="lt1"/>
                </a:solidFill>
                <a:latin typeface="Montserrat"/>
                <a:ea typeface="Montserrat"/>
                <a:cs typeface="Montserrat"/>
                <a:sym typeface="Montserrat"/>
              </a:rPr>
              <a:t>Goals </a:t>
            </a:r>
            <a:r>
              <a:rPr lang="en-US" sz="1100" b="0" i="0" u="none" strike="noStrike" cap="none">
                <a:solidFill>
                  <a:schemeClr val="lt1"/>
                </a:solidFill>
                <a:latin typeface="Arial"/>
                <a:ea typeface="Arial"/>
                <a:cs typeface="Arial"/>
                <a:sym typeface="Arial"/>
              </a:rPr>
              <a:t>| Sorted in Schools</a:t>
            </a:r>
            <a:endParaRPr sz="1100" b="0" i="0" u="none" strike="noStrike" cap="none">
              <a:solidFill>
                <a:schemeClr val="lt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19"/>
          <p:cNvSpPr/>
          <p:nvPr/>
        </p:nvSpPr>
        <p:spPr>
          <a:xfrm>
            <a:off x="-76200" y="-57150"/>
            <a:ext cx="9296400" cy="6972300"/>
          </a:xfrm>
          <a:custGeom>
            <a:avLst/>
            <a:gdLst/>
            <a:ahLst/>
            <a:cxnLst/>
            <a:rect l="l" t="t" r="r" b="b"/>
            <a:pathLst>
              <a:path w="9144000" h="6858000" extrusionOk="0">
                <a:moveTo>
                  <a:pt x="0" y="6857999"/>
                </a:moveTo>
                <a:lnTo>
                  <a:pt x="0" y="0"/>
                </a:lnTo>
                <a:lnTo>
                  <a:pt x="9144000" y="0"/>
                </a:lnTo>
                <a:lnTo>
                  <a:pt x="9144000" y="6857999"/>
                </a:lnTo>
                <a:lnTo>
                  <a:pt x="0" y="6857999"/>
                </a:lnTo>
                <a:close/>
              </a:path>
            </a:pathLst>
          </a:custGeom>
          <a:solidFill>
            <a:srgbClr val="CE0058"/>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rgbClr val="F79646"/>
              </a:solidFill>
              <a:latin typeface="Calibri"/>
              <a:ea typeface="Calibri"/>
              <a:cs typeface="Calibri"/>
              <a:sym typeface="Calibri"/>
            </a:endParaRPr>
          </a:p>
        </p:txBody>
      </p:sp>
      <p:pic>
        <p:nvPicPr>
          <p:cNvPr id="149" name="Google Shape;149;p19" descr="Sorted-logo-white.png"/>
          <p:cNvPicPr preferRelativeResize="0"/>
          <p:nvPr/>
        </p:nvPicPr>
        <p:blipFill rotWithShape="1">
          <a:blip r:embed="rId3">
            <a:alphaModFix/>
          </a:blip>
          <a:srcRect/>
          <a:stretch/>
        </p:blipFill>
        <p:spPr>
          <a:xfrm>
            <a:off x="3581400" y="3768709"/>
            <a:ext cx="1876258" cy="355600"/>
          </a:xfrm>
          <a:prstGeom prst="rect">
            <a:avLst/>
          </a:prstGeom>
          <a:noFill/>
          <a:ln>
            <a:noFill/>
          </a:ln>
        </p:spPr>
      </p:pic>
      <p:sp>
        <p:nvSpPr>
          <p:cNvPr id="150" name="Google Shape;150;p19"/>
          <p:cNvSpPr txBox="1"/>
          <p:nvPr/>
        </p:nvSpPr>
        <p:spPr>
          <a:xfrm>
            <a:off x="1181100" y="2743200"/>
            <a:ext cx="7048500" cy="720600"/>
          </a:xfrm>
          <a:prstGeom prst="rect">
            <a:avLst/>
          </a:prstGeom>
          <a:noFill/>
          <a:ln>
            <a:noFill/>
          </a:ln>
        </p:spPr>
        <p:txBody>
          <a:bodyPr spcFirstLastPara="1" wrap="square" lIns="0" tIns="12675" rIns="0" bIns="0" anchor="t" anchorCtr="0">
            <a:noAutofit/>
          </a:bodyPr>
          <a:lstStyle/>
          <a:p>
            <a:pPr marL="12699" marR="0" lvl="0" indent="0" algn="ctr" rtl="0">
              <a:spcBef>
                <a:spcPts val="0"/>
              </a:spcBef>
              <a:spcAft>
                <a:spcPts val="0"/>
              </a:spcAft>
              <a:buNone/>
            </a:pPr>
            <a:r>
              <a:rPr lang="en-US" sz="4600" b="1">
                <a:solidFill>
                  <a:schemeClr val="lt1"/>
                </a:solidFill>
                <a:latin typeface="Montserrat"/>
                <a:ea typeface="Montserrat"/>
                <a:cs typeface="Montserrat"/>
                <a:sym typeface="Montserrat"/>
              </a:rPr>
              <a:t>sortedinschools.org.nz</a:t>
            </a:r>
            <a:endParaRPr sz="4600" b="1">
              <a:solidFill>
                <a:schemeClr val="lt1"/>
              </a:solidFill>
              <a:latin typeface="Montserrat"/>
              <a:ea typeface="Montserrat"/>
              <a:cs typeface="Montserrat"/>
              <a:sym typeface="Montserra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8" descr="BG_Red.jpg"/>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55" name="Google Shape;55;p8"/>
          <p:cNvSpPr txBox="1"/>
          <p:nvPr/>
        </p:nvSpPr>
        <p:spPr>
          <a:xfrm>
            <a:off x="609600" y="1621725"/>
            <a:ext cx="4267200" cy="3546600"/>
          </a:xfrm>
          <a:prstGeom prst="rect">
            <a:avLst/>
          </a:prstGeom>
          <a:noFill/>
          <a:ln>
            <a:noFill/>
          </a:ln>
        </p:spPr>
        <p:txBody>
          <a:bodyPr spcFirstLastPara="1" wrap="square" lIns="0" tIns="12675" rIns="0" bIns="0" anchor="t" anchorCtr="0">
            <a:noAutofit/>
          </a:bodyPr>
          <a:lstStyle/>
          <a:p>
            <a:pPr marL="0" lvl="0" indent="0" rtl="0">
              <a:lnSpc>
                <a:spcPct val="115000"/>
              </a:lnSpc>
              <a:spcBef>
                <a:spcPts val="0"/>
              </a:spcBef>
              <a:spcAft>
                <a:spcPts val="0"/>
              </a:spcAft>
              <a:buSzPts val="1100"/>
              <a:buNone/>
            </a:pPr>
            <a:r>
              <a:rPr lang="en-US" sz="2400" b="1">
                <a:solidFill>
                  <a:srgbClr val="CE0058"/>
                </a:solidFill>
                <a:latin typeface="Century Gothic"/>
                <a:ea typeface="Century Gothic"/>
                <a:cs typeface="Century Gothic"/>
                <a:sym typeface="Century Gothic"/>
              </a:rPr>
              <a:t>Financial goals are all about how we are going to use our money in the future. </a:t>
            </a:r>
            <a:endParaRPr sz="2400" b="1">
              <a:solidFill>
                <a:srgbClr val="CE0058"/>
              </a:solidFill>
              <a:latin typeface="Century Gothic"/>
              <a:ea typeface="Century Gothic"/>
              <a:cs typeface="Century Gothic"/>
              <a:sym typeface="Century Gothic"/>
            </a:endParaRPr>
          </a:p>
          <a:p>
            <a:pPr marL="0" lvl="0" indent="0" rtl="0">
              <a:lnSpc>
                <a:spcPct val="115000"/>
              </a:lnSpc>
              <a:spcBef>
                <a:spcPts val="0"/>
              </a:spcBef>
              <a:spcAft>
                <a:spcPts val="0"/>
              </a:spcAft>
              <a:buSzPts val="1100"/>
              <a:buNone/>
            </a:pPr>
            <a:r>
              <a:rPr lang="en-US" sz="2400" b="1">
                <a:solidFill>
                  <a:srgbClr val="CE0058"/>
                </a:solidFill>
                <a:latin typeface="Century Gothic"/>
                <a:ea typeface="Century Gothic"/>
                <a:cs typeface="Century Gothic"/>
                <a:sym typeface="Century Gothic"/>
              </a:rPr>
              <a:t>Ask – where will I direct my money this year? </a:t>
            </a:r>
            <a:endParaRPr sz="2400" b="1">
              <a:solidFill>
                <a:srgbClr val="CE0058"/>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r>
              <a:rPr lang="en-US" sz="2400" b="1">
                <a:solidFill>
                  <a:srgbClr val="CE0058"/>
                </a:solidFill>
                <a:latin typeface="Century Gothic"/>
                <a:ea typeface="Century Gothic"/>
                <a:cs typeface="Century Gothic"/>
                <a:sym typeface="Century Gothic"/>
              </a:rPr>
              <a:t>The aim is to improve our wellbeing, both now and over the long term.</a:t>
            </a:r>
            <a:endParaRPr sz="2400" b="1" i="0" u="none" strike="noStrike" cap="none">
              <a:solidFill>
                <a:srgbClr val="CE0058"/>
              </a:solidFill>
              <a:latin typeface="Century Gothic"/>
              <a:ea typeface="Century Gothic"/>
              <a:cs typeface="Century Gothic"/>
              <a:sym typeface="Century Gothic"/>
            </a:endParaRPr>
          </a:p>
        </p:txBody>
      </p:sp>
      <p:sp>
        <p:nvSpPr>
          <p:cNvPr id="56" name="Google Shape;56;p8"/>
          <p:cNvSpPr txBox="1">
            <a:spLocks noGrp="1"/>
          </p:cNvSpPr>
          <p:nvPr>
            <p:ph type="title"/>
          </p:nvPr>
        </p:nvSpPr>
        <p:spPr>
          <a:xfrm>
            <a:off x="614200" y="509350"/>
            <a:ext cx="4267200" cy="720600"/>
          </a:xfrm>
          <a:prstGeom prst="rect">
            <a:avLst/>
          </a:prstGeom>
          <a:noFill/>
          <a:ln>
            <a:noFill/>
          </a:ln>
        </p:spPr>
        <p:txBody>
          <a:bodyPr spcFirstLastPara="1" wrap="square" lIns="0" tIns="12675" rIns="0" bIns="0" anchor="t" anchorCtr="0">
            <a:noAutofit/>
          </a:bodyPr>
          <a:lstStyle/>
          <a:p>
            <a:pPr marL="12699" marR="0" lvl="0" indent="0" algn="l" rtl="0">
              <a:spcBef>
                <a:spcPts val="0"/>
              </a:spcBef>
              <a:spcAft>
                <a:spcPts val="0"/>
              </a:spcAft>
              <a:buNone/>
            </a:pPr>
            <a:r>
              <a:rPr lang="en-US" sz="4600">
                <a:solidFill>
                  <a:srgbClr val="CE0058"/>
                </a:solidFill>
                <a:latin typeface="Century Gothic"/>
                <a:ea typeface="Century Gothic"/>
                <a:cs typeface="Century Gothic"/>
                <a:sym typeface="Century Gothic"/>
              </a:rPr>
              <a:t>Setting goals</a:t>
            </a:r>
            <a:endParaRPr sz="4600" i="0" u="none" strike="noStrike" cap="none">
              <a:solidFill>
                <a:srgbClr val="CE0058"/>
              </a:solidFill>
              <a:latin typeface="Century Gothic"/>
              <a:ea typeface="Century Gothic"/>
              <a:cs typeface="Century Gothic"/>
              <a:sym typeface="Century Gothic"/>
            </a:endParaRPr>
          </a:p>
        </p:txBody>
      </p:sp>
      <p:pic>
        <p:nvPicPr>
          <p:cNvPr id="57" name="Google Shape;57;p8" descr="Wave Footer_Red-01.eps"/>
          <p:cNvPicPr preferRelativeResize="0"/>
          <p:nvPr/>
        </p:nvPicPr>
        <p:blipFill rotWithShape="1">
          <a:blip r:embed="rId4">
            <a:alphaModFix/>
          </a:blip>
          <a:srcRect/>
          <a:stretch/>
        </p:blipFill>
        <p:spPr>
          <a:xfrm>
            <a:off x="0" y="5638800"/>
            <a:ext cx="9144000" cy="1219200"/>
          </a:xfrm>
          <a:prstGeom prst="rect">
            <a:avLst/>
          </a:prstGeom>
          <a:noFill/>
          <a:ln>
            <a:noFill/>
          </a:ln>
        </p:spPr>
      </p:pic>
      <p:sp>
        <p:nvSpPr>
          <p:cNvPr id="58" name="Google Shape;58;p8"/>
          <p:cNvSpPr txBox="1"/>
          <p:nvPr/>
        </p:nvSpPr>
        <p:spPr>
          <a:xfrm>
            <a:off x="615328" y="6324600"/>
            <a:ext cx="2784507" cy="161690"/>
          </a:xfrm>
          <a:prstGeom prst="rect">
            <a:avLst/>
          </a:prstGeom>
          <a:noFill/>
          <a:ln>
            <a:noFill/>
          </a:ln>
        </p:spPr>
        <p:txBody>
          <a:bodyPr spcFirstLastPara="1" wrap="square" lIns="0" tIns="0" rIns="0" bIns="0" anchor="t" anchorCtr="0">
            <a:noAutofit/>
          </a:bodyPr>
          <a:lstStyle/>
          <a:p>
            <a:pPr marL="11132" marR="0" lvl="0" indent="0" algn="l" rtl="0">
              <a:lnSpc>
                <a:spcPct val="113545"/>
              </a:lnSpc>
              <a:spcBef>
                <a:spcPts val="0"/>
              </a:spcBef>
              <a:spcAft>
                <a:spcPts val="0"/>
              </a:spcAft>
              <a:buNone/>
            </a:pPr>
            <a:r>
              <a:rPr lang="en-US" sz="1100" b="1">
                <a:solidFill>
                  <a:schemeClr val="lt1"/>
                </a:solidFill>
                <a:latin typeface="Montserrat"/>
                <a:ea typeface="Montserrat"/>
                <a:cs typeface="Montserrat"/>
                <a:sym typeface="Montserrat"/>
              </a:rPr>
              <a:t>Goals </a:t>
            </a:r>
            <a:r>
              <a:rPr lang="en-US" sz="1100" b="0" i="0" u="none" strike="noStrike" cap="none">
                <a:solidFill>
                  <a:schemeClr val="lt1"/>
                </a:solidFill>
                <a:latin typeface="Arial"/>
                <a:ea typeface="Arial"/>
                <a:cs typeface="Arial"/>
                <a:sym typeface="Arial"/>
              </a:rPr>
              <a:t>| Sorted in Schools</a:t>
            </a:r>
            <a:endParaRPr sz="1100" b="0" i="0" u="none" strike="noStrike" cap="none">
              <a:solidFill>
                <a:schemeClr val="lt1"/>
              </a:solidFill>
              <a:latin typeface="Arial"/>
              <a:ea typeface="Arial"/>
              <a:cs typeface="Arial"/>
              <a:sym typeface="Arial"/>
            </a:endParaRPr>
          </a:p>
        </p:txBody>
      </p:sp>
      <p:pic>
        <p:nvPicPr>
          <p:cNvPr id="59" name="Google Shape;59;p8" descr="IPHONE-MOCKUP-sorted.png"/>
          <p:cNvPicPr preferRelativeResize="0"/>
          <p:nvPr/>
        </p:nvPicPr>
        <p:blipFill rotWithShape="1">
          <a:blip r:embed="rId5">
            <a:alphaModFix/>
          </a:blip>
          <a:srcRect/>
          <a:stretch/>
        </p:blipFill>
        <p:spPr>
          <a:xfrm>
            <a:off x="2476500" y="76200"/>
            <a:ext cx="8572500" cy="6858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pic>
        <p:nvPicPr>
          <p:cNvPr id="64" name="Google Shape;64;p9" descr="Wave Footer_Red-01.eps"/>
          <p:cNvPicPr preferRelativeResize="0"/>
          <p:nvPr/>
        </p:nvPicPr>
        <p:blipFill rotWithShape="1">
          <a:blip r:embed="rId3">
            <a:alphaModFix/>
          </a:blip>
          <a:srcRect/>
          <a:stretch/>
        </p:blipFill>
        <p:spPr>
          <a:xfrm>
            <a:off x="0" y="5638800"/>
            <a:ext cx="9144003" cy="1219200"/>
          </a:xfrm>
          <a:prstGeom prst="rect">
            <a:avLst/>
          </a:prstGeom>
          <a:noFill/>
          <a:ln>
            <a:noFill/>
          </a:ln>
        </p:spPr>
      </p:pic>
      <p:sp>
        <p:nvSpPr>
          <p:cNvPr id="65" name="Google Shape;65;p9"/>
          <p:cNvSpPr txBox="1">
            <a:spLocks noGrp="1"/>
          </p:cNvSpPr>
          <p:nvPr>
            <p:ph type="title"/>
          </p:nvPr>
        </p:nvSpPr>
        <p:spPr>
          <a:xfrm>
            <a:off x="614194" y="509350"/>
            <a:ext cx="4759500" cy="720600"/>
          </a:xfrm>
          <a:prstGeom prst="rect">
            <a:avLst/>
          </a:prstGeom>
          <a:noFill/>
          <a:ln>
            <a:noFill/>
          </a:ln>
        </p:spPr>
        <p:txBody>
          <a:bodyPr spcFirstLastPara="1" wrap="square" lIns="0" tIns="12675" rIns="0" bIns="0" anchor="t" anchorCtr="0">
            <a:noAutofit/>
          </a:bodyPr>
          <a:lstStyle/>
          <a:p>
            <a:pPr marL="12698" marR="0" lvl="0" indent="0" algn="l" rtl="0">
              <a:spcBef>
                <a:spcPts val="0"/>
              </a:spcBef>
              <a:spcAft>
                <a:spcPts val="0"/>
              </a:spcAft>
              <a:buNone/>
            </a:pPr>
            <a:r>
              <a:rPr lang="en-US" sz="4600">
                <a:solidFill>
                  <a:srgbClr val="CE0058"/>
                </a:solidFill>
                <a:latin typeface="Century Gothic"/>
                <a:ea typeface="Century Gothic"/>
                <a:cs typeface="Century Gothic"/>
                <a:sym typeface="Century Gothic"/>
              </a:rPr>
              <a:t>Financial goals</a:t>
            </a:r>
            <a:endParaRPr sz="4600" i="0" u="none" strike="noStrike" cap="none">
              <a:solidFill>
                <a:srgbClr val="CE0058"/>
              </a:solidFill>
              <a:latin typeface="Century Gothic"/>
              <a:ea typeface="Century Gothic"/>
              <a:cs typeface="Century Gothic"/>
              <a:sym typeface="Century Gothic"/>
            </a:endParaRPr>
          </a:p>
        </p:txBody>
      </p:sp>
      <p:sp>
        <p:nvSpPr>
          <p:cNvPr id="66" name="Google Shape;66;p9"/>
          <p:cNvSpPr txBox="1"/>
          <p:nvPr/>
        </p:nvSpPr>
        <p:spPr>
          <a:xfrm>
            <a:off x="615328" y="6324600"/>
            <a:ext cx="2784600" cy="161700"/>
          </a:xfrm>
          <a:prstGeom prst="rect">
            <a:avLst/>
          </a:prstGeom>
          <a:noFill/>
          <a:ln>
            <a:noFill/>
          </a:ln>
        </p:spPr>
        <p:txBody>
          <a:bodyPr spcFirstLastPara="1" wrap="square" lIns="0" tIns="0" rIns="0" bIns="0" anchor="t" anchorCtr="0">
            <a:noAutofit/>
          </a:bodyPr>
          <a:lstStyle/>
          <a:p>
            <a:pPr marL="11131" marR="0" lvl="0" indent="0" algn="l" rtl="0">
              <a:lnSpc>
                <a:spcPct val="113545"/>
              </a:lnSpc>
              <a:spcBef>
                <a:spcPts val="0"/>
              </a:spcBef>
              <a:spcAft>
                <a:spcPts val="0"/>
              </a:spcAft>
              <a:buNone/>
            </a:pPr>
            <a:r>
              <a:rPr lang="en-US" sz="1100" b="1">
                <a:solidFill>
                  <a:schemeClr val="lt1"/>
                </a:solidFill>
                <a:latin typeface="Montserrat"/>
                <a:ea typeface="Montserrat"/>
                <a:cs typeface="Montserrat"/>
                <a:sym typeface="Montserrat"/>
              </a:rPr>
              <a:t>Goals </a:t>
            </a:r>
            <a:r>
              <a:rPr lang="en-US" sz="1100" b="0" i="0" u="none" strike="noStrike" cap="none">
                <a:solidFill>
                  <a:schemeClr val="lt1"/>
                </a:solidFill>
                <a:latin typeface="Arial"/>
                <a:ea typeface="Arial"/>
                <a:cs typeface="Arial"/>
                <a:sym typeface="Arial"/>
              </a:rPr>
              <a:t>| Sorted in Schools</a:t>
            </a:r>
            <a:endParaRPr sz="1100" b="0" i="0" u="none" strike="noStrike" cap="none">
              <a:solidFill>
                <a:schemeClr val="lt1"/>
              </a:solidFill>
              <a:latin typeface="Arial"/>
              <a:ea typeface="Arial"/>
              <a:cs typeface="Arial"/>
              <a:sym typeface="Arial"/>
            </a:endParaRPr>
          </a:p>
        </p:txBody>
      </p:sp>
      <p:pic>
        <p:nvPicPr>
          <p:cNvPr id="67" name="Google Shape;67;p9"/>
          <p:cNvPicPr preferRelativeResize="0"/>
          <p:nvPr/>
        </p:nvPicPr>
        <p:blipFill>
          <a:blip r:embed="rId4">
            <a:alphaModFix/>
          </a:blip>
          <a:stretch>
            <a:fillRect/>
          </a:stretch>
        </p:blipFill>
        <p:spPr>
          <a:xfrm>
            <a:off x="4876800" y="2018492"/>
            <a:ext cx="4267200" cy="2844810"/>
          </a:xfrm>
          <a:prstGeom prst="rect">
            <a:avLst/>
          </a:prstGeom>
          <a:noFill/>
          <a:ln>
            <a:noFill/>
          </a:ln>
        </p:spPr>
      </p:pic>
      <p:sp>
        <p:nvSpPr>
          <p:cNvPr id="68" name="Google Shape;68;p9"/>
          <p:cNvSpPr txBox="1"/>
          <p:nvPr/>
        </p:nvSpPr>
        <p:spPr>
          <a:xfrm>
            <a:off x="614200" y="1883550"/>
            <a:ext cx="4513500" cy="13554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sz="2400" b="1">
                <a:solidFill>
                  <a:srgbClr val="CE0058"/>
                </a:solidFill>
                <a:latin typeface="Century Gothic"/>
                <a:ea typeface="Century Gothic"/>
                <a:cs typeface="Century Gothic"/>
                <a:sym typeface="Century Gothic"/>
              </a:rPr>
              <a:t>Most financial goals are focused on paying debt, saving, and investing.</a:t>
            </a:r>
            <a:endParaRPr sz="2400" b="1">
              <a:solidFill>
                <a:srgbClr val="CE0058"/>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endParaRPr sz="2400" b="1">
              <a:solidFill>
                <a:srgbClr val="CE0058"/>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r>
              <a:rPr lang="en-US" sz="2400" b="1">
                <a:solidFill>
                  <a:srgbClr val="CE0058"/>
                </a:solidFill>
                <a:latin typeface="Century Gothic"/>
                <a:ea typeface="Century Gothic"/>
                <a:cs typeface="Century Gothic"/>
                <a:sym typeface="Century Gothic"/>
              </a:rPr>
              <a:t>They might also focus on helping family or contributing to your community.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pic>
        <p:nvPicPr>
          <p:cNvPr id="73" name="Google Shape;73;p10" descr="Wave Footer_Red-01.eps"/>
          <p:cNvPicPr preferRelativeResize="0"/>
          <p:nvPr/>
        </p:nvPicPr>
        <p:blipFill rotWithShape="1">
          <a:blip r:embed="rId3">
            <a:alphaModFix/>
          </a:blip>
          <a:srcRect/>
          <a:stretch/>
        </p:blipFill>
        <p:spPr>
          <a:xfrm>
            <a:off x="0" y="5638800"/>
            <a:ext cx="9144000" cy="1219200"/>
          </a:xfrm>
          <a:prstGeom prst="rect">
            <a:avLst/>
          </a:prstGeom>
          <a:noFill/>
          <a:ln>
            <a:noFill/>
          </a:ln>
        </p:spPr>
      </p:pic>
      <p:sp>
        <p:nvSpPr>
          <p:cNvPr id="74" name="Google Shape;74;p10"/>
          <p:cNvSpPr txBox="1"/>
          <p:nvPr/>
        </p:nvSpPr>
        <p:spPr>
          <a:xfrm>
            <a:off x="1064500" y="643950"/>
            <a:ext cx="7014900" cy="4280400"/>
          </a:xfrm>
          <a:prstGeom prst="rect">
            <a:avLst/>
          </a:prstGeom>
          <a:noFill/>
          <a:ln>
            <a:noFill/>
          </a:ln>
        </p:spPr>
        <p:txBody>
          <a:bodyPr spcFirstLastPara="1" wrap="square" lIns="0" tIns="12675" rIns="0" bIns="0" anchor="t" anchorCtr="0">
            <a:noAutofit/>
          </a:bodyPr>
          <a:lstStyle/>
          <a:p>
            <a:pPr marL="0" lvl="0" indent="0" algn="ctr" rtl="0">
              <a:lnSpc>
                <a:spcPct val="115000"/>
              </a:lnSpc>
              <a:spcBef>
                <a:spcPts val="0"/>
              </a:spcBef>
              <a:spcAft>
                <a:spcPts val="0"/>
              </a:spcAft>
              <a:buClr>
                <a:schemeClr val="dk1"/>
              </a:buClr>
              <a:buSzPts val="1100"/>
              <a:buFont typeface="Arial"/>
              <a:buNone/>
            </a:pPr>
            <a:endParaRPr sz="2400" b="1">
              <a:solidFill>
                <a:srgbClr val="CE0058"/>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endParaRPr sz="2400" b="1">
              <a:solidFill>
                <a:srgbClr val="CE0058"/>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2800" b="1">
                <a:solidFill>
                  <a:srgbClr val="CE0058"/>
                </a:solidFill>
                <a:latin typeface="Century Gothic"/>
                <a:ea typeface="Century Gothic"/>
                <a:cs typeface="Century Gothic"/>
                <a:sym typeface="Century Gothic"/>
              </a:rPr>
              <a:t>Goals can be set for any length of time. </a:t>
            </a:r>
            <a:endParaRPr sz="2800" b="1">
              <a:solidFill>
                <a:srgbClr val="CE0058"/>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endParaRPr sz="2800" b="1">
              <a:solidFill>
                <a:srgbClr val="CE0058"/>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2800" b="1">
                <a:solidFill>
                  <a:srgbClr val="CE0058"/>
                </a:solidFill>
                <a:latin typeface="Century Gothic"/>
                <a:ea typeface="Century Gothic"/>
                <a:cs typeface="Century Gothic"/>
                <a:sym typeface="Century Gothic"/>
              </a:rPr>
              <a:t>A short-term goal could be to save for a computer, a smartphone, or a holiday.</a:t>
            </a:r>
            <a:endParaRPr sz="2800" b="1">
              <a:solidFill>
                <a:srgbClr val="CE0058"/>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endParaRPr sz="2800" b="1">
              <a:solidFill>
                <a:srgbClr val="CE0058"/>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2800" b="1">
                <a:solidFill>
                  <a:srgbClr val="CE0058"/>
                </a:solidFill>
                <a:latin typeface="Century Gothic"/>
                <a:ea typeface="Century Gothic"/>
                <a:cs typeface="Century Gothic"/>
                <a:sym typeface="Century Gothic"/>
              </a:rPr>
              <a:t>Longer-term goals could include buying a car or a house, or saving for retirement.</a:t>
            </a:r>
            <a:endParaRPr sz="2800" b="1">
              <a:solidFill>
                <a:srgbClr val="CE0058"/>
              </a:solidFill>
              <a:latin typeface="Century Gothic"/>
              <a:ea typeface="Century Gothic"/>
              <a:cs typeface="Century Gothic"/>
              <a:sym typeface="Century Gothic"/>
            </a:endParaRPr>
          </a:p>
        </p:txBody>
      </p:sp>
      <p:sp>
        <p:nvSpPr>
          <p:cNvPr id="75" name="Google Shape;75;p10"/>
          <p:cNvSpPr txBox="1"/>
          <p:nvPr/>
        </p:nvSpPr>
        <p:spPr>
          <a:xfrm>
            <a:off x="615328" y="6324600"/>
            <a:ext cx="2784507" cy="161690"/>
          </a:xfrm>
          <a:prstGeom prst="rect">
            <a:avLst/>
          </a:prstGeom>
          <a:noFill/>
          <a:ln>
            <a:noFill/>
          </a:ln>
        </p:spPr>
        <p:txBody>
          <a:bodyPr spcFirstLastPara="1" wrap="square" lIns="0" tIns="0" rIns="0" bIns="0" anchor="t" anchorCtr="0">
            <a:noAutofit/>
          </a:bodyPr>
          <a:lstStyle/>
          <a:p>
            <a:pPr marL="11132" marR="0" lvl="0" indent="0" algn="l" rtl="0">
              <a:lnSpc>
                <a:spcPct val="113545"/>
              </a:lnSpc>
              <a:spcBef>
                <a:spcPts val="0"/>
              </a:spcBef>
              <a:spcAft>
                <a:spcPts val="0"/>
              </a:spcAft>
              <a:buNone/>
            </a:pPr>
            <a:r>
              <a:rPr lang="en-US" sz="1100" b="1">
                <a:solidFill>
                  <a:schemeClr val="lt1"/>
                </a:solidFill>
                <a:latin typeface="Montserrat"/>
                <a:ea typeface="Montserrat"/>
                <a:cs typeface="Montserrat"/>
                <a:sym typeface="Montserrat"/>
              </a:rPr>
              <a:t>Goals </a:t>
            </a:r>
            <a:r>
              <a:rPr lang="en-US" sz="1100" b="0" i="0" u="none" strike="noStrike" cap="none">
                <a:solidFill>
                  <a:schemeClr val="lt1"/>
                </a:solidFill>
                <a:latin typeface="Arial"/>
                <a:ea typeface="Arial"/>
                <a:cs typeface="Arial"/>
                <a:sym typeface="Arial"/>
              </a:rPr>
              <a:t>| Sorted in Schools</a:t>
            </a:r>
            <a:endParaRPr sz="1100" b="0" i="0" u="none" strike="noStrike" cap="non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pic>
        <p:nvPicPr>
          <p:cNvPr id="80" name="Google Shape;80;p11" descr="Wave Footer_Red-01.eps"/>
          <p:cNvPicPr preferRelativeResize="0"/>
          <p:nvPr/>
        </p:nvPicPr>
        <p:blipFill rotWithShape="1">
          <a:blip r:embed="rId3">
            <a:alphaModFix/>
          </a:blip>
          <a:srcRect/>
          <a:stretch/>
        </p:blipFill>
        <p:spPr>
          <a:xfrm>
            <a:off x="0" y="5638800"/>
            <a:ext cx="9144000" cy="1219200"/>
          </a:xfrm>
          <a:prstGeom prst="rect">
            <a:avLst/>
          </a:prstGeom>
          <a:noFill/>
          <a:ln>
            <a:noFill/>
          </a:ln>
        </p:spPr>
      </p:pic>
      <p:sp>
        <p:nvSpPr>
          <p:cNvPr id="81" name="Google Shape;81;p11"/>
          <p:cNvSpPr txBox="1"/>
          <p:nvPr/>
        </p:nvSpPr>
        <p:spPr>
          <a:xfrm>
            <a:off x="615325" y="1564100"/>
            <a:ext cx="4616700" cy="2844900"/>
          </a:xfrm>
          <a:prstGeom prst="rect">
            <a:avLst/>
          </a:prstGeom>
          <a:noFill/>
          <a:ln>
            <a:noFill/>
          </a:ln>
        </p:spPr>
        <p:txBody>
          <a:bodyPr spcFirstLastPara="1" wrap="square" lIns="0" tIns="12675" rIns="0" bIns="0" anchor="t" anchorCtr="0">
            <a:noAutofit/>
          </a:bodyPr>
          <a:lstStyle/>
          <a:p>
            <a:pPr marL="0" lvl="0" indent="0" rtl="0">
              <a:lnSpc>
                <a:spcPct val="115000"/>
              </a:lnSpc>
              <a:spcBef>
                <a:spcPts val="0"/>
              </a:spcBef>
              <a:spcAft>
                <a:spcPts val="0"/>
              </a:spcAft>
              <a:buClr>
                <a:schemeClr val="dk1"/>
              </a:buClr>
              <a:buSzPts val="1100"/>
              <a:buFont typeface="Arial"/>
              <a:buNone/>
            </a:pPr>
            <a:r>
              <a:rPr lang="en-US" sz="2400" b="1">
                <a:solidFill>
                  <a:srgbClr val="CE0058"/>
                </a:solidFill>
                <a:latin typeface="Century Gothic"/>
                <a:ea typeface="Century Gothic"/>
                <a:cs typeface="Century Gothic"/>
                <a:sym typeface="Century Gothic"/>
              </a:rPr>
              <a:t>Financial goals are often about paying debt or saving. </a:t>
            </a:r>
            <a:endParaRPr sz="2400" b="1">
              <a:solidFill>
                <a:srgbClr val="CE0058"/>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endParaRPr sz="2400" b="1">
              <a:solidFill>
                <a:srgbClr val="CE0058"/>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r>
              <a:rPr lang="en-US" sz="2400" b="1">
                <a:solidFill>
                  <a:srgbClr val="CE0058"/>
                </a:solidFill>
                <a:latin typeface="Century Gothic"/>
                <a:ea typeface="Century Gothic"/>
                <a:cs typeface="Century Gothic"/>
                <a:sym typeface="Century Gothic"/>
              </a:rPr>
              <a:t>If we have high-interest debt, like credit card or hire purchase debt, the main goal should be to pay that debt off first and as soon as possible.</a:t>
            </a:r>
            <a:endParaRPr sz="2400" b="1">
              <a:solidFill>
                <a:srgbClr val="CE0058"/>
              </a:solidFill>
              <a:latin typeface="Century Gothic"/>
              <a:ea typeface="Century Gothic"/>
              <a:cs typeface="Century Gothic"/>
              <a:sym typeface="Century Gothic"/>
            </a:endParaRPr>
          </a:p>
          <a:p>
            <a:pPr marL="12699" marR="0" lvl="0" indent="0" algn="l" rtl="0">
              <a:spcBef>
                <a:spcPts val="0"/>
              </a:spcBef>
              <a:spcAft>
                <a:spcPts val="0"/>
              </a:spcAft>
              <a:buNone/>
            </a:pPr>
            <a:endParaRPr sz="2000" b="1" i="0" u="none" strike="noStrike" cap="none">
              <a:solidFill>
                <a:srgbClr val="CE0058"/>
              </a:solidFill>
              <a:latin typeface="Montserrat"/>
              <a:ea typeface="Montserrat"/>
              <a:cs typeface="Montserrat"/>
              <a:sym typeface="Montserrat"/>
            </a:endParaRPr>
          </a:p>
          <a:p>
            <a:pPr marL="12699" marR="0" lvl="0" indent="0" algn="l" rtl="0">
              <a:spcBef>
                <a:spcPts val="120"/>
              </a:spcBef>
              <a:spcAft>
                <a:spcPts val="0"/>
              </a:spcAft>
              <a:buNone/>
            </a:pPr>
            <a:endParaRPr/>
          </a:p>
          <a:p>
            <a:pPr marL="12699" marR="0" lvl="0" indent="0" algn="l" rtl="0">
              <a:spcBef>
                <a:spcPts val="120"/>
              </a:spcBef>
              <a:spcAft>
                <a:spcPts val="0"/>
              </a:spcAft>
              <a:buNone/>
            </a:pPr>
            <a:endParaRPr sz="2400" b="0" i="0" u="none" strike="noStrike" cap="none">
              <a:solidFill>
                <a:schemeClr val="dk1"/>
              </a:solidFill>
              <a:latin typeface="Times New Roman"/>
              <a:ea typeface="Times New Roman"/>
              <a:cs typeface="Times New Roman"/>
              <a:sym typeface="Times New Roman"/>
            </a:endParaRPr>
          </a:p>
          <a:p>
            <a:pPr marL="12699" marR="0" lvl="0" indent="0" algn="l" rtl="0">
              <a:spcBef>
                <a:spcPts val="0"/>
              </a:spcBef>
              <a:spcAft>
                <a:spcPts val="0"/>
              </a:spcAft>
              <a:buNone/>
            </a:pPr>
            <a:r>
              <a:rPr lang="en-US" sz="2000" b="1" i="0" u="none" strike="noStrike" cap="none">
                <a:solidFill>
                  <a:srgbClr val="CE0058"/>
                </a:solidFill>
                <a:latin typeface="Montserrat"/>
                <a:ea typeface="Montserrat"/>
                <a:cs typeface="Montserrat"/>
                <a:sym typeface="Montserrat"/>
              </a:rPr>
              <a:t>Sub heading</a:t>
            </a:r>
            <a:endParaRPr sz="2000" b="1" i="0" u="none" strike="noStrike" cap="none">
              <a:solidFill>
                <a:srgbClr val="CE0058"/>
              </a:solidFill>
              <a:latin typeface="Montserrat"/>
              <a:ea typeface="Montserrat"/>
              <a:cs typeface="Montserrat"/>
              <a:sym typeface="Montserrat"/>
            </a:endParaRPr>
          </a:p>
          <a:p>
            <a:pPr marL="12699" marR="0" lvl="0" indent="0" algn="l" rtl="0">
              <a:spcBef>
                <a:spcPts val="120"/>
              </a:spcBef>
              <a:spcAft>
                <a:spcPts val="0"/>
              </a:spcAft>
              <a:buNone/>
            </a:pPr>
            <a:endParaRPr sz="2000" b="0" i="0" u="none" strike="noStrike" cap="none">
              <a:solidFill>
                <a:schemeClr val="dk1"/>
              </a:solidFill>
              <a:latin typeface="Arial"/>
              <a:ea typeface="Arial"/>
              <a:cs typeface="Arial"/>
              <a:sym typeface="Arial"/>
            </a:endParaRPr>
          </a:p>
        </p:txBody>
      </p:sp>
      <p:sp>
        <p:nvSpPr>
          <p:cNvPr id="82" name="Google Shape;82;p11"/>
          <p:cNvSpPr txBox="1">
            <a:spLocks noGrp="1"/>
          </p:cNvSpPr>
          <p:nvPr>
            <p:ph type="title"/>
          </p:nvPr>
        </p:nvSpPr>
        <p:spPr>
          <a:xfrm>
            <a:off x="614194" y="509350"/>
            <a:ext cx="4759500" cy="720600"/>
          </a:xfrm>
          <a:prstGeom prst="rect">
            <a:avLst/>
          </a:prstGeom>
          <a:noFill/>
          <a:ln>
            <a:noFill/>
          </a:ln>
        </p:spPr>
        <p:txBody>
          <a:bodyPr spcFirstLastPara="1" wrap="square" lIns="0" tIns="12675" rIns="0" bIns="0" anchor="t" anchorCtr="0">
            <a:noAutofit/>
          </a:bodyPr>
          <a:lstStyle/>
          <a:p>
            <a:pPr marL="12699" marR="0" lvl="0" indent="0" algn="l" rtl="0">
              <a:spcBef>
                <a:spcPts val="0"/>
              </a:spcBef>
              <a:spcAft>
                <a:spcPts val="0"/>
              </a:spcAft>
              <a:buNone/>
            </a:pPr>
            <a:r>
              <a:rPr lang="en-US" sz="4600">
                <a:solidFill>
                  <a:srgbClr val="CE0058"/>
                </a:solidFill>
                <a:latin typeface="Century Gothic"/>
                <a:ea typeface="Century Gothic"/>
                <a:cs typeface="Century Gothic"/>
                <a:sym typeface="Century Gothic"/>
              </a:rPr>
              <a:t>Financial goals</a:t>
            </a:r>
            <a:endParaRPr sz="4600" i="0" u="none" strike="noStrike" cap="none">
              <a:solidFill>
                <a:srgbClr val="CE0058"/>
              </a:solidFill>
              <a:latin typeface="Century Gothic"/>
              <a:ea typeface="Century Gothic"/>
              <a:cs typeface="Century Gothic"/>
              <a:sym typeface="Century Gothic"/>
            </a:endParaRPr>
          </a:p>
        </p:txBody>
      </p:sp>
      <p:sp>
        <p:nvSpPr>
          <p:cNvPr id="83" name="Google Shape;83;p11"/>
          <p:cNvSpPr txBox="1"/>
          <p:nvPr/>
        </p:nvSpPr>
        <p:spPr>
          <a:xfrm>
            <a:off x="615328" y="6324600"/>
            <a:ext cx="2784507" cy="161690"/>
          </a:xfrm>
          <a:prstGeom prst="rect">
            <a:avLst/>
          </a:prstGeom>
          <a:noFill/>
          <a:ln>
            <a:noFill/>
          </a:ln>
        </p:spPr>
        <p:txBody>
          <a:bodyPr spcFirstLastPara="1" wrap="square" lIns="0" tIns="0" rIns="0" bIns="0" anchor="t" anchorCtr="0">
            <a:noAutofit/>
          </a:bodyPr>
          <a:lstStyle/>
          <a:p>
            <a:pPr marL="11132" marR="0" lvl="0" indent="0" algn="l" rtl="0">
              <a:lnSpc>
                <a:spcPct val="113545"/>
              </a:lnSpc>
              <a:spcBef>
                <a:spcPts val="0"/>
              </a:spcBef>
              <a:spcAft>
                <a:spcPts val="0"/>
              </a:spcAft>
              <a:buNone/>
            </a:pPr>
            <a:r>
              <a:rPr lang="en-US" sz="1100" b="1">
                <a:solidFill>
                  <a:schemeClr val="lt1"/>
                </a:solidFill>
                <a:latin typeface="Montserrat"/>
                <a:ea typeface="Montserrat"/>
                <a:cs typeface="Montserrat"/>
                <a:sym typeface="Montserrat"/>
              </a:rPr>
              <a:t>Goals </a:t>
            </a:r>
            <a:r>
              <a:rPr lang="en-US" sz="1100" b="0" i="0" u="none" strike="noStrike" cap="none">
                <a:solidFill>
                  <a:schemeClr val="lt1"/>
                </a:solidFill>
                <a:latin typeface="Arial"/>
                <a:ea typeface="Arial"/>
                <a:cs typeface="Arial"/>
                <a:sym typeface="Arial"/>
              </a:rPr>
              <a:t>| Sorted in Schools</a:t>
            </a:r>
            <a:endParaRPr sz="1100" b="0" i="0" u="none" strike="noStrike" cap="none">
              <a:solidFill>
                <a:schemeClr val="lt1"/>
              </a:solidFill>
              <a:latin typeface="Arial"/>
              <a:ea typeface="Arial"/>
              <a:cs typeface="Arial"/>
              <a:sym typeface="Arial"/>
            </a:endParaRPr>
          </a:p>
        </p:txBody>
      </p:sp>
      <p:pic>
        <p:nvPicPr>
          <p:cNvPr id="84" name="Google Shape;84;p11"/>
          <p:cNvPicPr preferRelativeResize="0"/>
          <p:nvPr/>
        </p:nvPicPr>
        <p:blipFill>
          <a:blip r:embed="rId4">
            <a:alphaModFix/>
          </a:blip>
          <a:stretch>
            <a:fillRect/>
          </a:stretch>
        </p:blipFill>
        <p:spPr>
          <a:xfrm>
            <a:off x="5029200" y="408550"/>
            <a:ext cx="3385223" cy="507784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Google Shape;89;p12" descr="Wave Footer_Red-01.eps"/>
          <p:cNvPicPr preferRelativeResize="0"/>
          <p:nvPr/>
        </p:nvPicPr>
        <p:blipFill rotWithShape="1">
          <a:blip r:embed="rId3">
            <a:alphaModFix/>
          </a:blip>
          <a:srcRect/>
          <a:stretch/>
        </p:blipFill>
        <p:spPr>
          <a:xfrm>
            <a:off x="0" y="5638800"/>
            <a:ext cx="9144000" cy="1219200"/>
          </a:xfrm>
          <a:prstGeom prst="rect">
            <a:avLst/>
          </a:prstGeom>
          <a:noFill/>
          <a:ln>
            <a:noFill/>
          </a:ln>
        </p:spPr>
      </p:pic>
      <p:sp>
        <p:nvSpPr>
          <p:cNvPr id="90" name="Google Shape;90;p12"/>
          <p:cNvSpPr txBox="1"/>
          <p:nvPr/>
        </p:nvSpPr>
        <p:spPr>
          <a:xfrm>
            <a:off x="609600" y="547350"/>
            <a:ext cx="4252200" cy="4176900"/>
          </a:xfrm>
          <a:prstGeom prst="rect">
            <a:avLst/>
          </a:prstGeom>
          <a:noFill/>
          <a:ln>
            <a:noFill/>
          </a:ln>
        </p:spPr>
        <p:txBody>
          <a:bodyPr spcFirstLastPara="1" wrap="square" lIns="0" tIns="12675" rIns="0" bIns="0" anchor="t" anchorCtr="0">
            <a:noAutofit/>
          </a:bodyPr>
          <a:lstStyle/>
          <a:p>
            <a:pPr marL="12698" marR="0" lvl="0" indent="0" algn="l" rtl="0">
              <a:spcBef>
                <a:spcPts val="0"/>
              </a:spcBef>
              <a:spcAft>
                <a:spcPts val="0"/>
              </a:spcAft>
              <a:buNone/>
            </a:pPr>
            <a:r>
              <a:rPr lang="en-US" sz="2200" b="1">
                <a:solidFill>
                  <a:srgbClr val="CE0058"/>
                </a:solidFill>
                <a:latin typeface="Century Gothic"/>
                <a:ea typeface="Century Gothic"/>
                <a:cs typeface="Century Gothic"/>
                <a:sym typeface="Century Gothic"/>
              </a:rPr>
              <a:t>Set aside savings for emergencies to help when unexpected life events happen.  </a:t>
            </a:r>
            <a:endParaRPr sz="2200" b="1">
              <a:solidFill>
                <a:srgbClr val="CE0058"/>
              </a:solidFill>
              <a:latin typeface="Century Gothic"/>
              <a:ea typeface="Century Gothic"/>
              <a:cs typeface="Century Gothic"/>
              <a:sym typeface="Century Gothic"/>
            </a:endParaRPr>
          </a:p>
          <a:p>
            <a:pPr marL="12698" marR="0" lvl="0" indent="0" algn="l" rtl="0">
              <a:spcBef>
                <a:spcPts val="0"/>
              </a:spcBef>
              <a:spcAft>
                <a:spcPts val="0"/>
              </a:spcAft>
              <a:buNone/>
            </a:pPr>
            <a:endParaRPr sz="2200" b="1">
              <a:solidFill>
                <a:srgbClr val="CE0058"/>
              </a:solidFill>
              <a:latin typeface="Century Gothic"/>
              <a:ea typeface="Century Gothic"/>
              <a:cs typeface="Century Gothic"/>
              <a:sym typeface="Century Gothic"/>
            </a:endParaRPr>
          </a:p>
          <a:p>
            <a:pPr marL="12698" marR="0" lvl="0" indent="0" algn="l" rtl="0">
              <a:spcBef>
                <a:spcPts val="0"/>
              </a:spcBef>
              <a:spcAft>
                <a:spcPts val="0"/>
              </a:spcAft>
              <a:buNone/>
            </a:pPr>
            <a:r>
              <a:rPr lang="en-US" sz="2200" b="1">
                <a:solidFill>
                  <a:srgbClr val="CE0058"/>
                </a:solidFill>
                <a:latin typeface="Century Gothic"/>
                <a:ea typeface="Century Gothic"/>
                <a:cs typeface="Century Gothic"/>
                <a:sym typeface="Century Gothic"/>
              </a:rPr>
              <a:t>Think about paying to have your car fixed when it breaks down, paying dentist bills, or paying for a funeral. </a:t>
            </a:r>
            <a:endParaRPr sz="2200" b="1">
              <a:solidFill>
                <a:srgbClr val="CE0058"/>
              </a:solidFill>
              <a:latin typeface="Century Gothic"/>
              <a:ea typeface="Century Gothic"/>
              <a:cs typeface="Century Gothic"/>
              <a:sym typeface="Century Gothic"/>
            </a:endParaRPr>
          </a:p>
          <a:p>
            <a:pPr marL="12698" marR="0" lvl="0" indent="0" algn="l" rtl="0">
              <a:spcBef>
                <a:spcPts val="0"/>
              </a:spcBef>
              <a:spcAft>
                <a:spcPts val="0"/>
              </a:spcAft>
              <a:buNone/>
            </a:pPr>
            <a:endParaRPr sz="2200" b="1">
              <a:solidFill>
                <a:srgbClr val="CE0058"/>
              </a:solidFill>
              <a:latin typeface="Century Gothic"/>
              <a:ea typeface="Century Gothic"/>
              <a:cs typeface="Century Gothic"/>
              <a:sym typeface="Century Gothic"/>
            </a:endParaRPr>
          </a:p>
          <a:p>
            <a:pPr marL="12699" marR="0" lvl="0" indent="0" algn="l" rtl="0">
              <a:spcBef>
                <a:spcPts val="0"/>
              </a:spcBef>
              <a:spcAft>
                <a:spcPts val="0"/>
              </a:spcAft>
              <a:buNone/>
            </a:pPr>
            <a:r>
              <a:rPr lang="en-US" sz="2200" b="1">
                <a:solidFill>
                  <a:srgbClr val="CE0058"/>
                </a:solidFill>
                <a:latin typeface="Century Gothic"/>
                <a:ea typeface="Century Gothic"/>
                <a:cs typeface="Century Gothic"/>
                <a:sym typeface="Century Gothic"/>
              </a:rPr>
              <a:t>Emergency savings save you from having to pay high interest rates when you need money urgently.</a:t>
            </a:r>
            <a:endParaRPr sz="2200" b="1">
              <a:solidFill>
                <a:srgbClr val="CE0058"/>
              </a:solidFill>
              <a:latin typeface="Century Gothic"/>
              <a:ea typeface="Century Gothic"/>
              <a:cs typeface="Century Gothic"/>
              <a:sym typeface="Century Gothic"/>
            </a:endParaRPr>
          </a:p>
          <a:p>
            <a:pPr marL="0" marR="0" lvl="0" indent="0" algn="l" rtl="0">
              <a:spcBef>
                <a:spcPts val="600"/>
              </a:spcBef>
              <a:spcAft>
                <a:spcPts val="0"/>
              </a:spcAft>
              <a:buNone/>
            </a:pPr>
            <a:endParaRPr>
              <a:latin typeface="Century Gothic"/>
              <a:ea typeface="Century Gothic"/>
              <a:cs typeface="Century Gothic"/>
              <a:sym typeface="Century Gothic"/>
            </a:endParaRPr>
          </a:p>
        </p:txBody>
      </p:sp>
      <p:sp>
        <p:nvSpPr>
          <p:cNvPr id="91" name="Google Shape;91;p12"/>
          <p:cNvSpPr txBox="1"/>
          <p:nvPr/>
        </p:nvSpPr>
        <p:spPr>
          <a:xfrm>
            <a:off x="615328" y="6324600"/>
            <a:ext cx="2784507" cy="161690"/>
          </a:xfrm>
          <a:prstGeom prst="rect">
            <a:avLst/>
          </a:prstGeom>
          <a:noFill/>
          <a:ln>
            <a:noFill/>
          </a:ln>
        </p:spPr>
        <p:txBody>
          <a:bodyPr spcFirstLastPara="1" wrap="square" lIns="0" tIns="0" rIns="0" bIns="0" anchor="t" anchorCtr="0">
            <a:noAutofit/>
          </a:bodyPr>
          <a:lstStyle/>
          <a:p>
            <a:pPr marL="11132" marR="0" lvl="0" indent="0" algn="l" rtl="0">
              <a:lnSpc>
                <a:spcPct val="113545"/>
              </a:lnSpc>
              <a:spcBef>
                <a:spcPts val="0"/>
              </a:spcBef>
              <a:spcAft>
                <a:spcPts val="0"/>
              </a:spcAft>
              <a:buNone/>
            </a:pPr>
            <a:r>
              <a:rPr lang="en-US" sz="1100" b="1">
                <a:solidFill>
                  <a:schemeClr val="lt1"/>
                </a:solidFill>
                <a:latin typeface="Montserrat"/>
                <a:ea typeface="Montserrat"/>
                <a:cs typeface="Montserrat"/>
                <a:sym typeface="Montserrat"/>
              </a:rPr>
              <a:t>Goals </a:t>
            </a:r>
            <a:r>
              <a:rPr lang="en-US" sz="1100" b="0" i="0" u="none" strike="noStrike" cap="none">
                <a:solidFill>
                  <a:schemeClr val="lt1"/>
                </a:solidFill>
                <a:latin typeface="Arial"/>
                <a:ea typeface="Arial"/>
                <a:cs typeface="Arial"/>
                <a:sym typeface="Arial"/>
              </a:rPr>
              <a:t>| Sorted in Schools</a:t>
            </a:r>
            <a:endParaRPr sz="1100" b="0" i="0" u="none" strike="noStrike" cap="none">
              <a:solidFill>
                <a:schemeClr val="lt1"/>
              </a:solidFill>
              <a:latin typeface="Arial"/>
              <a:ea typeface="Arial"/>
              <a:cs typeface="Arial"/>
              <a:sym typeface="Arial"/>
            </a:endParaRPr>
          </a:p>
        </p:txBody>
      </p:sp>
      <p:pic>
        <p:nvPicPr>
          <p:cNvPr id="92" name="Google Shape;92;p12"/>
          <p:cNvPicPr preferRelativeResize="0"/>
          <p:nvPr/>
        </p:nvPicPr>
        <p:blipFill>
          <a:blip r:embed="rId4">
            <a:alphaModFix/>
          </a:blip>
          <a:stretch>
            <a:fillRect/>
          </a:stretch>
        </p:blipFill>
        <p:spPr>
          <a:xfrm>
            <a:off x="5742462" y="0"/>
            <a:ext cx="3401559" cy="2267724"/>
          </a:xfrm>
          <a:prstGeom prst="rect">
            <a:avLst/>
          </a:prstGeom>
          <a:noFill/>
          <a:ln>
            <a:noFill/>
          </a:ln>
        </p:spPr>
      </p:pic>
      <p:pic>
        <p:nvPicPr>
          <p:cNvPr id="93" name="Google Shape;93;p12"/>
          <p:cNvPicPr preferRelativeResize="0"/>
          <p:nvPr/>
        </p:nvPicPr>
        <p:blipFill>
          <a:blip r:embed="rId5">
            <a:alphaModFix/>
          </a:blip>
          <a:stretch>
            <a:fillRect/>
          </a:stretch>
        </p:blipFill>
        <p:spPr>
          <a:xfrm>
            <a:off x="5742463" y="4535375"/>
            <a:ext cx="3401573" cy="2322554"/>
          </a:xfrm>
          <a:prstGeom prst="rect">
            <a:avLst/>
          </a:prstGeom>
          <a:noFill/>
          <a:ln>
            <a:noFill/>
          </a:ln>
        </p:spPr>
      </p:pic>
      <p:pic>
        <p:nvPicPr>
          <p:cNvPr id="94" name="Google Shape;94;p12"/>
          <p:cNvPicPr preferRelativeResize="0"/>
          <p:nvPr/>
        </p:nvPicPr>
        <p:blipFill>
          <a:blip r:embed="rId6">
            <a:alphaModFix/>
          </a:blip>
          <a:stretch>
            <a:fillRect/>
          </a:stretch>
        </p:blipFill>
        <p:spPr>
          <a:xfrm>
            <a:off x="5742475" y="2268423"/>
            <a:ext cx="3401546" cy="22677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99" name="Google Shape;99;p13" descr="Wave Footer_Red-01.eps"/>
          <p:cNvPicPr preferRelativeResize="0"/>
          <p:nvPr/>
        </p:nvPicPr>
        <p:blipFill rotWithShape="1">
          <a:blip r:embed="rId3">
            <a:alphaModFix/>
          </a:blip>
          <a:srcRect/>
          <a:stretch/>
        </p:blipFill>
        <p:spPr>
          <a:xfrm>
            <a:off x="0" y="5638800"/>
            <a:ext cx="9144003" cy="1219200"/>
          </a:xfrm>
          <a:prstGeom prst="rect">
            <a:avLst/>
          </a:prstGeom>
          <a:noFill/>
          <a:ln>
            <a:noFill/>
          </a:ln>
        </p:spPr>
      </p:pic>
      <p:sp>
        <p:nvSpPr>
          <p:cNvPr id="100" name="Google Shape;100;p13"/>
          <p:cNvSpPr txBox="1"/>
          <p:nvPr/>
        </p:nvSpPr>
        <p:spPr>
          <a:xfrm>
            <a:off x="615325" y="917625"/>
            <a:ext cx="4267200" cy="3882600"/>
          </a:xfrm>
          <a:prstGeom prst="rect">
            <a:avLst/>
          </a:prstGeom>
          <a:noFill/>
          <a:ln>
            <a:noFill/>
          </a:ln>
        </p:spPr>
        <p:txBody>
          <a:bodyPr spcFirstLastPara="1" wrap="square" lIns="0" tIns="12675" rIns="0" bIns="0" anchor="t" anchorCtr="0">
            <a:noAutofit/>
          </a:bodyPr>
          <a:lstStyle/>
          <a:p>
            <a:pPr marL="0" lvl="0" indent="0" rtl="0">
              <a:lnSpc>
                <a:spcPct val="115000"/>
              </a:lnSpc>
              <a:spcBef>
                <a:spcPts val="0"/>
              </a:spcBef>
              <a:spcAft>
                <a:spcPts val="0"/>
              </a:spcAft>
              <a:buClr>
                <a:schemeClr val="dk1"/>
              </a:buClr>
              <a:buSzPts val="1100"/>
              <a:buFont typeface="Arial"/>
              <a:buNone/>
            </a:pPr>
            <a:r>
              <a:rPr lang="en-US" sz="2800" b="1">
                <a:solidFill>
                  <a:srgbClr val="CE0058"/>
                </a:solidFill>
                <a:latin typeface="Century Gothic"/>
                <a:ea typeface="Century Gothic"/>
                <a:cs typeface="Century Gothic"/>
                <a:sym typeface="Century Gothic"/>
              </a:rPr>
              <a:t>Make your goals specific and realistic, and write them down. </a:t>
            </a:r>
            <a:endParaRPr sz="2800" b="1">
              <a:solidFill>
                <a:srgbClr val="CE0058"/>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endParaRPr sz="2800" b="1">
              <a:solidFill>
                <a:srgbClr val="CE0058"/>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r>
              <a:rPr lang="en-US" sz="2800" b="1">
                <a:solidFill>
                  <a:srgbClr val="CE0058"/>
                </a:solidFill>
                <a:latin typeface="Century Gothic"/>
                <a:ea typeface="Century Gothic"/>
                <a:cs typeface="Century Gothic"/>
                <a:sym typeface="Century Gothic"/>
              </a:rPr>
              <a:t>Keeping each goal simple and giving it a timeframe and a dollar amount helps.</a:t>
            </a:r>
            <a:endParaRPr sz="3000" b="1">
              <a:solidFill>
                <a:srgbClr val="CE0058"/>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endParaRPr sz="2400" b="1">
              <a:solidFill>
                <a:srgbClr val="CE0058"/>
              </a:solidFill>
              <a:latin typeface="Century Gothic"/>
              <a:ea typeface="Century Gothic"/>
              <a:cs typeface="Century Gothic"/>
              <a:sym typeface="Century Gothic"/>
            </a:endParaRPr>
          </a:p>
          <a:p>
            <a:pPr marL="12698" marR="0" lvl="0" indent="0" algn="l" rtl="0">
              <a:spcBef>
                <a:spcPts val="0"/>
              </a:spcBef>
              <a:spcAft>
                <a:spcPts val="0"/>
              </a:spcAft>
              <a:buNone/>
            </a:pPr>
            <a:endParaRPr sz="2000" b="1" i="0" u="none" strike="noStrike" cap="none">
              <a:solidFill>
                <a:srgbClr val="CE0058"/>
              </a:solidFill>
              <a:latin typeface="Montserrat"/>
              <a:ea typeface="Montserrat"/>
              <a:cs typeface="Montserrat"/>
              <a:sym typeface="Montserrat"/>
            </a:endParaRPr>
          </a:p>
          <a:p>
            <a:pPr marL="12698" marR="0" lvl="0" indent="0" algn="l" rtl="0">
              <a:spcBef>
                <a:spcPts val="120"/>
              </a:spcBef>
              <a:spcAft>
                <a:spcPts val="0"/>
              </a:spcAft>
              <a:buNone/>
            </a:pPr>
            <a:endParaRPr/>
          </a:p>
          <a:p>
            <a:pPr marL="12698" marR="0" lvl="0" indent="0" algn="l" rtl="0">
              <a:spcBef>
                <a:spcPts val="120"/>
              </a:spcBef>
              <a:spcAft>
                <a:spcPts val="0"/>
              </a:spcAft>
              <a:buNone/>
            </a:pPr>
            <a:endParaRPr sz="2400" b="0" i="0" u="none" strike="noStrike" cap="none">
              <a:solidFill>
                <a:schemeClr val="dk1"/>
              </a:solidFill>
              <a:latin typeface="Times New Roman"/>
              <a:ea typeface="Times New Roman"/>
              <a:cs typeface="Times New Roman"/>
              <a:sym typeface="Times New Roman"/>
            </a:endParaRPr>
          </a:p>
          <a:p>
            <a:pPr marL="12698" marR="0" lvl="0" indent="0" algn="l" rtl="0">
              <a:spcBef>
                <a:spcPts val="0"/>
              </a:spcBef>
              <a:spcAft>
                <a:spcPts val="0"/>
              </a:spcAft>
              <a:buNone/>
            </a:pPr>
            <a:endParaRPr sz="2000" b="1" i="0" u="none" strike="noStrike" cap="none">
              <a:solidFill>
                <a:srgbClr val="CE0058"/>
              </a:solidFill>
              <a:latin typeface="Montserrat"/>
              <a:ea typeface="Montserrat"/>
              <a:cs typeface="Montserrat"/>
              <a:sym typeface="Montserrat"/>
            </a:endParaRPr>
          </a:p>
          <a:p>
            <a:pPr marL="12698" marR="0" lvl="0" indent="0" algn="l" rtl="0">
              <a:spcBef>
                <a:spcPts val="120"/>
              </a:spcBef>
              <a:spcAft>
                <a:spcPts val="0"/>
              </a:spcAft>
              <a:buNone/>
            </a:pPr>
            <a:endParaRPr sz="2000" b="0" i="0" u="none" strike="noStrike" cap="none">
              <a:solidFill>
                <a:schemeClr val="dk1"/>
              </a:solidFill>
              <a:latin typeface="Arial"/>
              <a:ea typeface="Arial"/>
              <a:cs typeface="Arial"/>
              <a:sym typeface="Arial"/>
            </a:endParaRPr>
          </a:p>
        </p:txBody>
      </p:sp>
      <p:sp>
        <p:nvSpPr>
          <p:cNvPr id="101" name="Google Shape;101;p13"/>
          <p:cNvSpPr txBox="1"/>
          <p:nvPr/>
        </p:nvSpPr>
        <p:spPr>
          <a:xfrm>
            <a:off x="615328" y="6324600"/>
            <a:ext cx="2784600" cy="161700"/>
          </a:xfrm>
          <a:prstGeom prst="rect">
            <a:avLst/>
          </a:prstGeom>
          <a:noFill/>
          <a:ln>
            <a:noFill/>
          </a:ln>
        </p:spPr>
        <p:txBody>
          <a:bodyPr spcFirstLastPara="1" wrap="square" lIns="0" tIns="0" rIns="0" bIns="0" anchor="t" anchorCtr="0">
            <a:noAutofit/>
          </a:bodyPr>
          <a:lstStyle/>
          <a:p>
            <a:pPr marL="11131" marR="0" lvl="0" indent="0" algn="l" rtl="0">
              <a:lnSpc>
                <a:spcPct val="113545"/>
              </a:lnSpc>
              <a:spcBef>
                <a:spcPts val="0"/>
              </a:spcBef>
              <a:spcAft>
                <a:spcPts val="0"/>
              </a:spcAft>
              <a:buNone/>
            </a:pPr>
            <a:r>
              <a:rPr lang="en-US" sz="1100" b="1">
                <a:solidFill>
                  <a:schemeClr val="lt1"/>
                </a:solidFill>
                <a:latin typeface="Montserrat"/>
                <a:ea typeface="Montserrat"/>
                <a:cs typeface="Montserrat"/>
                <a:sym typeface="Montserrat"/>
              </a:rPr>
              <a:t>Goals </a:t>
            </a:r>
            <a:r>
              <a:rPr lang="en-US" sz="1100" b="0" i="0" u="none" strike="noStrike" cap="none">
                <a:solidFill>
                  <a:schemeClr val="lt1"/>
                </a:solidFill>
                <a:latin typeface="Arial"/>
                <a:ea typeface="Arial"/>
                <a:cs typeface="Arial"/>
                <a:sym typeface="Arial"/>
              </a:rPr>
              <a:t>| Sorted in Schools</a:t>
            </a:r>
            <a:endParaRPr sz="1100" b="0" i="0" u="none" strike="noStrike" cap="none">
              <a:solidFill>
                <a:schemeClr val="lt1"/>
              </a:solidFill>
              <a:latin typeface="Arial"/>
              <a:ea typeface="Arial"/>
              <a:cs typeface="Arial"/>
              <a:sym typeface="Arial"/>
            </a:endParaRPr>
          </a:p>
        </p:txBody>
      </p:sp>
      <p:pic>
        <p:nvPicPr>
          <p:cNvPr id="102" name="Google Shape;102;p13"/>
          <p:cNvPicPr preferRelativeResize="0"/>
          <p:nvPr/>
        </p:nvPicPr>
        <p:blipFill>
          <a:blip r:embed="rId4">
            <a:alphaModFix/>
          </a:blip>
          <a:stretch>
            <a:fillRect/>
          </a:stretch>
        </p:blipFill>
        <p:spPr>
          <a:xfrm>
            <a:off x="5045425" y="661750"/>
            <a:ext cx="3417625" cy="4977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107" name="Google Shape;107;p14" descr="Wave Footer_Red-01.eps"/>
          <p:cNvPicPr preferRelativeResize="0"/>
          <p:nvPr/>
        </p:nvPicPr>
        <p:blipFill rotWithShape="1">
          <a:blip r:embed="rId3">
            <a:alphaModFix/>
          </a:blip>
          <a:srcRect/>
          <a:stretch/>
        </p:blipFill>
        <p:spPr>
          <a:xfrm>
            <a:off x="0" y="5638800"/>
            <a:ext cx="9144003" cy="1219200"/>
          </a:xfrm>
          <a:prstGeom prst="rect">
            <a:avLst/>
          </a:prstGeom>
          <a:noFill/>
          <a:ln>
            <a:noFill/>
          </a:ln>
        </p:spPr>
      </p:pic>
      <p:sp>
        <p:nvSpPr>
          <p:cNvPr id="108" name="Google Shape;108;p14"/>
          <p:cNvSpPr txBox="1"/>
          <p:nvPr/>
        </p:nvSpPr>
        <p:spPr>
          <a:xfrm>
            <a:off x="1064500" y="1658150"/>
            <a:ext cx="7014900" cy="2211900"/>
          </a:xfrm>
          <a:prstGeom prst="rect">
            <a:avLst/>
          </a:prstGeom>
          <a:noFill/>
          <a:ln>
            <a:noFill/>
          </a:ln>
        </p:spPr>
        <p:txBody>
          <a:bodyPr spcFirstLastPara="1" wrap="square" lIns="0" tIns="12675" rIns="0" bIns="0" anchor="t" anchorCtr="0">
            <a:noAutofit/>
          </a:bodyPr>
          <a:lstStyle/>
          <a:p>
            <a:pPr marL="0" lvl="0" indent="0" algn="ctr" rtl="0">
              <a:lnSpc>
                <a:spcPct val="115000"/>
              </a:lnSpc>
              <a:spcBef>
                <a:spcPts val="0"/>
              </a:spcBef>
              <a:spcAft>
                <a:spcPts val="0"/>
              </a:spcAft>
              <a:buClr>
                <a:schemeClr val="dk1"/>
              </a:buClr>
              <a:buSzPts val="1100"/>
              <a:buFont typeface="Arial"/>
              <a:buNone/>
            </a:pPr>
            <a:r>
              <a:rPr lang="en-US" sz="2400" b="1">
                <a:solidFill>
                  <a:srgbClr val="CE0058"/>
                </a:solidFill>
                <a:latin typeface="Century Gothic"/>
                <a:ea typeface="Century Gothic"/>
                <a:cs typeface="Century Gothic"/>
                <a:sym typeface="Century Gothic"/>
              </a:rPr>
              <a:t>Before you start planning your financial goals, you need to work a few things out – which is where a budget comes in handy. </a:t>
            </a:r>
            <a:endParaRPr sz="2400" b="1">
              <a:solidFill>
                <a:srgbClr val="CE0058"/>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endParaRPr sz="2400" b="1">
              <a:solidFill>
                <a:srgbClr val="CE0058"/>
              </a:solidFill>
              <a:latin typeface="Century Gothic"/>
              <a:ea typeface="Century Gothic"/>
              <a:cs typeface="Century Gothic"/>
              <a:sym typeface="Century Gothic"/>
            </a:endParaRPr>
          </a:p>
          <a:p>
            <a:pPr marL="0" lvl="0" indent="0" algn="ctr" rtl="0">
              <a:lnSpc>
                <a:spcPct val="115000"/>
              </a:lnSpc>
              <a:spcBef>
                <a:spcPts val="0"/>
              </a:spcBef>
              <a:spcAft>
                <a:spcPts val="0"/>
              </a:spcAft>
              <a:buClr>
                <a:schemeClr val="dk1"/>
              </a:buClr>
              <a:buSzPts val="1100"/>
              <a:buFont typeface="Arial"/>
              <a:buNone/>
            </a:pPr>
            <a:r>
              <a:rPr lang="en-US" sz="2400" b="1">
                <a:solidFill>
                  <a:srgbClr val="CE0058"/>
                </a:solidFill>
                <a:latin typeface="Century Gothic"/>
                <a:ea typeface="Century Gothic"/>
                <a:cs typeface="Century Gothic"/>
                <a:sym typeface="Century Gothic"/>
              </a:rPr>
              <a:t>A budget shows how much income you have coming in, and how many expenses you have going out. </a:t>
            </a:r>
            <a:endParaRPr sz="2800" b="1">
              <a:solidFill>
                <a:srgbClr val="CE0058"/>
              </a:solidFill>
              <a:latin typeface="Century Gothic"/>
              <a:ea typeface="Century Gothic"/>
              <a:cs typeface="Century Gothic"/>
              <a:sym typeface="Century Gothic"/>
            </a:endParaRPr>
          </a:p>
        </p:txBody>
      </p:sp>
      <p:sp>
        <p:nvSpPr>
          <p:cNvPr id="109" name="Google Shape;109;p14"/>
          <p:cNvSpPr txBox="1"/>
          <p:nvPr/>
        </p:nvSpPr>
        <p:spPr>
          <a:xfrm>
            <a:off x="615328" y="6324600"/>
            <a:ext cx="2784600" cy="161700"/>
          </a:xfrm>
          <a:prstGeom prst="rect">
            <a:avLst/>
          </a:prstGeom>
          <a:noFill/>
          <a:ln>
            <a:noFill/>
          </a:ln>
        </p:spPr>
        <p:txBody>
          <a:bodyPr spcFirstLastPara="1" wrap="square" lIns="0" tIns="0" rIns="0" bIns="0" anchor="t" anchorCtr="0">
            <a:noAutofit/>
          </a:bodyPr>
          <a:lstStyle/>
          <a:p>
            <a:pPr marL="11131" marR="0" lvl="0" indent="0" algn="l" rtl="0">
              <a:lnSpc>
                <a:spcPct val="113545"/>
              </a:lnSpc>
              <a:spcBef>
                <a:spcPts val="0"/>
              </a:spcBef>
              <a:spcAft>
                <a:spcPts val="0"/>
              </a:spcAft>
              <a:buNone/>
            </a:pPr>
            <a:r>
              <a:rPr lang="en-US" sz="1100" b="1">
                <a:solidFill>
                  <a:schemeClr val="lt1"/>
                </a:solidFill>
                <a:latin typeface="Montserrat"/>
                <a:ea typeface="Montserrat"/>
                <a:cs typeface="Montserrat"/>
                <a:sym typeface="Montserrat"/>
              </a:rPr>
              <a:t>Goals</a:t>
            </a:r>
            <a:r>
              <a:rPr lang="en-US" sz="1100" b="0" i="0" u="none" strike="noStrike" cap="none">
                <a:solidFill>
                  <a:schemeClr val="lt1"/>
                </a:solidFill>
                <a:latin typeface="Arial"/>
                <a:ea typeface="Arial"/>
                <a:cs typeface="Arial"/>
                <a:sym typeface="Arial"/>
              </a:rPr>
              <a:t> | Sorted in Schools</a:t>
            </a:r>
            <a:endParaRPr sz="1100" b="0" i="0" u="none" strike="noStrike" cap="none">
              <a:solidFill>
                <a:schemeClr val="lt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pic>
        <p:nvPicPr>
          <p:cNvPr id="114" name="Google Shape;114;p15" descr="Wave Footer_Red-01.eps"/>
          <p:cNvPicPr preferRelativeResize="0"/>
          <p:nvPr/>
        </p:nvPicPr>
        <p:blipFill rotWithShape="1">
          <a:blip r:embed="rId3">
            <a:alphaModFix/>
          </a:blip>
          <a:srcRect/>
          <a:stretch/>
        </p:blipFill>
        <p:spPr>
          <a:xfrm>
            <a:off x="0" y="5638800"/>
            <a:ext cx="9144003" cy="1219200"/>
          </a:xfrm>
          <a:prstGeom prst="rect">
            <a:avLst/>
          </a:prstGeom>
          <a:noFill/>
          <a:ln>
            <a:noFill/>
          </a:ln>
        </p:spPr>
      </p:pic>
      <p:sp>
        <p:nvSpPr>
          <p:cNvPr id="115" name="Google Shape;115;p15"/>
          <p:cNvSpPr txBox="1">
            <a:spLocks noGrp="1"/>
          </p:cNvSpPr>
          <p:nvPr>
            <p:ph type="title"/>
          </p:nvPr>
        </p:nvSpPr>
        <p:spPr>
          <a:xfrm>
            <a:off x="609600" y="513075"/>
            <a:ext cx="4891500" cy="657600"/>
          </a:xfrm>
          <a:prstGeom prst="rect">
            <a:avLst/>
          </a:prstGeom>
          <a:noFill/>
          <a:ln>
            <a:noFill/>
          </a:ln>
        </p:spPr>
        <p:txBody>
          <a:bodyPr spcFirstLastPara="1" wrap="square" lIns="0" tIns="11125" rIns="0" bIns="0" anchor="t" anchorCtr="0">
            <a:noAutofit/>
          </a:bodyPr>
          <a:lstStyle/>
          <a:p>
            <a:pPr marL="11131" marR="0" lvl="0" indent="0" algn="l" rtl="0">
              <a:spcBef>
                <a:spcPts val="0"/>
              </a:spcBef>
              <a:spcAft>
                <a:spcPts val="0"/>
              </a:spcAft>
              <a:buNone/>
            </a:pPr>
            <a:br>
              <a:rPr lang="en-US" sz="2600" b="1" i="0" u="none" strike="noStrike" cap="none">
                <a:solidFill>
                  <a:srgbClr val="CE0058"/>
                </a:solidFill>
                <a:latin typeface="Montserrat"/>
                <a:ea typeface="Montserrat"/>
                <a:cs typeface="Montserrat"/>
                <a:sym typeface="Montserrat"/>
              </a:rPr>
            </a:br>
            <a:endParaRPr sz="1600" b="0" i="0" u="none" strike="noStrike" cap="none">
              <a:solidFill>
                <a:srgbClr val="CE0058"/>
              </a:solidFill>
              <a:latin typeface="Arial"/>
              <a:ea typeface="Arial"/>
              <a:cs typeface="Arial"/>
              <a:sym typeface="Arial"/>
            </a:endParaRPr>
          </a:p>
        </p:txBody>
      </p:sp>
      <p:sp>
        <p:nvSpPr>
          <p:cNvPr id="116" name="Google Shape;116;p15"/>
          <p:cNvSpPr txBox="1"/>
          <p:nvPr/>
        </p:nvSpPr>
        <p:spPr>
          <a:xfrm>
            <a:off x="609600" y="869327"/>
            <a:ext cx="4267200" cy="3855000"/>
          </a:xfrm>
          <a:prstGeom prst="rect">
            <a:avLst/>
          </a:prstGeom>
          <a:noFill/>
          <a:ln>
            <a:noFill/>
          </a:ln>
        </p:spPr>
        <p:txBody>
          <a:bodyPr spcFirstLastPara="1" wrap="square" lIns="0" tIns="12675" rIns="0" bIns="0" anchor="t" anchorCtr="0">
            <a:noAutofit/>
          </a:bodyPr>
          <a:lstStyle/>
          <a:p>
            <a:pPr marL="0" lvl="0" indent="0" rtl="0">
              <a:lnSpc>
                <a:spcPct val="115000"/>
              </a:lnSpc>
              <a:spcBef>
                <a:spcPts val="0"/>
              </a:spcBef>
              <a:spcAft>
                <a:spcPts val="0"/>
              </a:spcAft>
              <a:buSzPts val="1100"/>
              <a:buNone/>
            </a:pPr>
            <a:r>
              <a:rPr lang="en-US" sz="3000" b="1">
                <a:solidFill>
                  <a:srgbClr val="CE0058"/>
                </a:solidFill>
                <a:latin typeface="Century Gothic"/>
                <a:ea typeface="Century Gothic"/>
                <a:cs typeface="Century Gothic"/>
                <a:sym typeface="Century Gothic"/>
              </a:rPr>
              <a:t>To set financial goals, you need to know how much you can afford to set aside for paying off debt and for savings, so that you can set the goals to match these amounts.</a:t>
            </a:r>
            <a:endParaRPr sz="3000" b="1">
              <a:solidFill>
                <a:srgbClr val="CE0058"/>
              </a:solidFill>
              <a:latin typeface="Century Gothic"/>
              <a:ea typeface="Century Gothic"/>
              <a:cs typeface="Century Gothic"/>
              <a:sym typeface="Century Gothic"/>
            </a:endParaRPr>
          </a:p>
          <a:p>
            <a:pPr marL="0" marR="0" lvl="0" indent="0" algn="l" rtl="0">
              <a:spcBef>
                <a:spcPts val="600"/>
              </a:spcBef>
              <a:spcAft>
                <a:spcPts val="0"/>
              </a:spcAft>
              <a:buNone/>
            </a:pPr>
            <a:endParaRPr/>
          </a:p>
        </p:txBody>
      </p:sp>
      <p:sp>
        <p:nvSpPr>
          <p:cNvPr id="117" name="Google Shape;117;p15"/>
          <p:cNvSpPr txBox="1"/>
          <p:nvPr/>
        </p:nvSpPr>
        <p:spPr>
          <a:xfrm>
            <a:off x="615328" y="6324600"/>
            <a:ext cx="2784600" cy="161700"/>
          </a:xfrm>
          <a:prstGeom prst="rect">
            <a:avLst/>
          </a:prstGeom>
          <a:noFill/>
          <a:ln>
            <a:noFill/>
          </a:ln>
        </p:spPr>
        <p:txBody>
          <a:bodyPr spcFirstLastPara="1" wrap="square" lIns="0" tIns="0" rIns="0" bIns="0" anchor="t" anchorCtr="0">
            <a:noAutofit/>
          </a:bodyPr>
          <a:lstStyle/>
          <a:p>
            <a:pPr marL="11131" marR="0" lvl="0" indent="0" algn="l" rtl="0">
              <a:lnSpc>
                <a:spcPct val="113545"/>
              </a:lnSpc>
              <a:spcBef>
                <a:spcPts val="0"/>
              </a:spcBef>
              <a:spcAft>
                <a:spcPts val="0"/>
              </a:spcAft>
              <a:buNone/>
            </a:pPr>
            <a:r>
              <a:rPr lang="en-US" sz="1100" b="1">
                <a:solidFill>
                  <a:schemeClr val="lt1"/>
                </a:solidFill>
                <a:latin typeface="Montserrat"/>
                <a:ea typeface="Montserrat"/>
                <a:cs typeface="Montserrat"/>
                <a:sym typeface="Montserrat"/>
              </a:rPr>
              <a:t>Goals</a:t>
            </a:r>
            <a:r>
              <a:rPr lang="en-US" sz="1100" b="0" i="0" u="none" strike="noStrike" cap="none">
                <a:solidFill>
                  <a:schemeClr val="lt1"/>
                </a:solidFill>
                <a:latin typeface="Arial"/>
                <a:ea typeface="Arial"/>
                <a:cs typeface="Arial"/>
                <a:sym typeface="Arial"/>
              </a:rPr>
              <a:t> | Sorted in Schools</a:t>
            </a:r>
            <a:endParaRPr sz="1100" b="0" i="0" u="none" strike="noStrike" cap="none">
              <a:solidFill>
                <a:schemeClr val="lt1"/>
              </a:solidFill>
              <a:latin typeface="Arial"/>
              <a:ea typeface="Arial"/>
              <a:cs typeface="Arial"/>
              <a:sym typeface="Arial"/>
            </a:endParaRPr>
          </a:p>
        </p:txBody>
      </p:sp>
      <p:pic>
        <p:nvPicPr>
          <p:cNvPr id="118" name="Google Shape;118;p15"/>
          <p:cNvPicPr preferRelativeResize="0"/>
          <p:nvPr/>
        </p:nvPicPr>
        <p:blipFill>
          <a:blip r:embed="rId4">
            <a:alphaModFix/>
          </a:blip>
          <a:stretch>
            <a:fillRect/>
          </a:stretch>
        </p:blipFill>
        <p:spPr>
          <a:xfrm>
            <a:off x="5742500" y="4535375"/>
            <a:ext cx="3401505" cy="2322627"/>
          </a:xfrm>
          <a:prstGeom prst="rect">
            <a:avLst/>
          </a:prstGeom>
          <a:noFill/>
          <a:ln>
            <a:noFill/>
          </a:ln>
        </p:spPr>
      </p:pic>
      <p:pic>
        <p:nvPicPr>
          <p:cNvPr id="119" name="Google Shape;119;p15"/>
          <p:cNvPicPr preferRelativeResize="0"/>
          <p:nvPr/>
        </p:nvPicPr>
        <p:blipFill>
          <a:blip r:embed="rId5">
            <a:alphaModFix/>
          </a:blip>
          <a:stretch>
            <a:fillRect/>
          </a:stretch>
        </p:blipFill>
        <p:spPr>
          <a:xfrm>
            <a:off x="5742500" y="2267700"/>
            <a:ext cx="3401505" cy="2267652"/>
          </a:xfrm>
          <a:prstGeom prst="rect">
            <a:avLst/>
          </a:prstGeom>
          <a:noFill/>
          <a:ln>
            <a:noFill/>
          </a:ln>
        </p:spPr>
      </p:pic>
      <p:pic>
        <p:nvPicPr>
          <p:cNvPr id="120" name="Google Shape;120;p15"/>
          <p:cNvPicPr preferRelativeResize="0"/>
          <p:nvPr/>
        </p:nvPicPr>
        <p:blipFill>
          <a:blip r:embed="rId6">
            <a:alphaModFix/>
          </a:blip>
          <a:stretch>
            <a:fillRect/>
          </a:stretch>
        </p:blipFill>
        <p:spPr>
          <a:xfrm>
            <a:off x="5742500" y="0"/>
            <a:ext cx="3401505" cy="2267679"/>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465</Words>
  <Application>Microsoft Macintosh PowerPoint</Application>
  <PresentationFormat>On-screen Show (4:3)</PresentationFormat>
  <Paragraphs>73</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Century Gothic</vt:lpstr>
      <vt:lpstr>Times New Roman</vt:lpstr>
      <vt:lpstr>Montserrat</vt:lpstr>
      <vt:lpstr>Calibri</vt:lpstr>
      <vt:lpstr>Arial</vt:lpstr>
      <vt:lpstr>Office Theme</vt:lpstr>
      <vt:lpstr>PowerPoint Presentation</vt:lpstr>
      <vt:lpstr>Setting goals</vt:lpstr>
      <vt:lpstr>Financial goals</vt:lpstr>
      <vt:lpstr>PowerPoint Presentation</vt:lpstr>
      <vt:lpstr>Financial goals</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1</cp:revision>
  <dcterms:modified xsi:type="dcterms:W3CDTF">2018-09-03T16:18:05Z</dcterms:modified>
</cp:coreProperties>
</file>